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8" r:id="rId2"/>
    <p:sldMasterId id="2147483701" r:id="rId3"/>
  </p:sldMasterIdLst>
  <p:sldIdLst>
    <p:sldId id="271" r:id="rId4"/>
    <p:sldId id="256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6" r:id="rId13"/>
    <p:sldId id="263" r:id="rId14"/>
    <p:sldId id="264" r:id="rId15"/>
    <p:sldId id="267" r:id="rId16"/>
    <p:sldId id="265" r:id="rId17"/>
  </p:sldIdLst>
  <p:sldSz cx="4643438" cy="4643438"/>
  <p:notesSz cx="6858000" cy="9144000"/>
  <p:defaultTextStyle>
    <a:defPPr>
      <a:defRPr lang="en-US"/>
    </a:defPPr>
    <a:lvl1pPr marL="0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1pPr>
    <a:lvl2pPr marL="164923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2pPr>
    <a:lvl3pPr marL="329844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3pPr>
    <a:lvl4pPr marL="494767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4pPr>
    <a:lvl5pPr marL="659689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5pPr>
    <a:lvl6pPr marL="824612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6pPr>
    <a:lvl7pPr marL="989533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7pPr>
    <a:lvl8pPr marL="1154456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8pPr>
    <a:lvl9pPr marL="1319379" algn="l" defTabSz="164923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94559" autoAdjust="0"/>
  </p:normalViewPr>
  <p:slideViewPr>
    <p:cSldViewPr>
      <p:cViewPr>
        <p:scale>
          <a:sx n="140" d="100"/>
          <a:sy n="140" d="100"/>
        </p:scale>
        <p:origin x="2064" y="5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4643437" cy="464343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338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2030" y="234474"/>
            <a:ext cx="4279378" cy="178474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1" y="2140221"/>
            <a:ext cx="1365759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96071" y="2140221"/>
            <a:ext cx="1365759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39051" y="2140221"/>
            <a:ext cx="1365759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258" y="759934"/>
            <a:ext cx="3946922" cy="1616604"/>
          </a:xfrm>
        </p:spPr>
        <p:txBody>
          <a:bodyPr anchor="b"/>
          <a:lstStyle>
            <a:lvl1pPr algn="ctr">
              <a:defRPr sz="304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0430" y="2438880"/>
            <a:ext cx="3482578" cy="1121089"/>
          </a:xfrm>
        </p:spPr>
        <p:txBody>
          <a:bodyPr/>
          <a:lstStyle>
            <a:lvl1pPr marL="0" indent="0" algn="ctr">
              <a:buNone/>
              <a:defRPr sz="1219"/>
            </a:lvl1pPr>
            <a:lvl2pPr marL="232191" indent="0" algn="ctr">
              <a:buNone/>
              <a:defRPr sz="1015"/>
            </a:lvl2pPr>
            <a:lvl3pPr marL="464382" indent="0" algn="ctr">
              <a:buNone/>
              <a:defRPr sz="914"/>
            </a:lvl3pPr>
            <a:lvl4pPr marL="696573" indent="0" algn="ctr">
              <a:buNone/>
              <a:defRPr sz="813"/>
            </a:lvl4pPr>
            <a:lvl5pPr marL="928764" indent="0" algn="ctr">
              <a:buNone/>
              <a:defRPr sz="813"/>
            </a:lvl5pPr>
            <a:lvl6pPr marL="1160955" indent="0" algn="ctr">
              <a:buNone/>
              <a:defRPr sz="813"/>
            </a:lvl6pPr>
            <a:lvl7pPr marL="1393146" indent="0" algn="ctr">
              <a:buNone/>
              <a:defRPr sz="813"/>
            </a:lvl7pPr>
            <a:lvl8pPr marL="1625337" indent="0" algn="ctr">
              <a:buNone/>
              <a:defRPr sz="813"/>
            </a:lvl8pPr>
            <a:lvl9pPr marL="1857528" indent="0" algn="ctr">
              <a:buNone/>
              <a:defRPr sz="81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09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62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818" y="1157636"/>
            <a:ext cx="4004965" cy="1931541"/>
          </a:xfrm>
        </p:spPr>
        <p:txBody>
          <a:bodyPr anchor="b"/>
          <a:lstStyle>
            <a:lvl1pPr>
              <a:defRPr sz="304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6818" y="3107450"/>
            <a:ext cx="4004965" cy="1015752"/>
          </a:xfrm>
        </p:spPr>
        <p:txBody>
          <a:bodyPr/>
          <a:lstStyle>
            <a:lvl1pPr marL="0" indent="0">
              <a:buNone/>
              <a:defRPr sz="1219">
                <a:solidFill>
                  <a:schemeClr val="tx1">
                    <a:tint val="82000"/>
                  </a:schemeClr>
                </a:solidFill>
              </a:defRPr>
            </a:lvl1pPr>
            <a:lvl2pPr marL="232191" indent="0">
              <a:buNone/>
              <a:defRPr sz="1015">
                <a:solidFill>
                  <a:schemeClr val="tx1">
                    <a:tint val="82000"/>
                  </a:schemeClr>
                </a:solidFill>
              </a:defRPr>
            </a:lvl2pPr>
            <a:lvl3pPr marL="464382" indent="0">
              <a:buNone/>
              <a:defRPr sz="914">
                <a:solidFill>
                  <a:schemeClr val="tx1">
                    <a:tint val="82000"/>
                  </a:schemeClr>
                </a:solidFill>
              </a:defRPr>
            </a:lvl3pPr>
            <a:lvl4pPr marL="696573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4pPr>
            <a:lvl5pPr marL="928764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5pPr>
            <a:lvl6pPr marL="1160955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6pPr>
            <a:lvl7pPr marL="1393146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7pPr>
            <a:lvl8pPr marL="1625337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8pPr>
            <a:lvl9pPr marL="1857528" indent="0">
              <a:buNone/>
              <a:defRPr sz="81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316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236" y="1236100"/>
            <a:ext cx="1973461" cy="29462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0741" y="1236100"/>
            <a:ext cx="1973461" cy="29462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0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2" y="247222"/>
            <a:ext cx="4004965" cy="8975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842" y="1138288"/>
            <a:ext cx="1964391" cy="557857"/>
          </a:xfrm>
        </p:spPr>
        <p:txBody>
          <a:bodyPr anchor="b"/>
          <a:lstStyle>
            <a:lvl1pPr marL="0" indent="0">
              <a:buNone/>
              <a:defRPr sz="1219" b="1"/>
            </a:lvl1pPr>
            <a:lvl2pPr marL="232191" indent="0">
              <a:buNone/>
              <a:defRPr sz="1015" b="1"/>
            </a:lvl2pPr>
            <a:lvl3pPr marL="464382" indent="0">
              <a:buNone/>
              <a:defRPr sz="914" b="1"/>
            </a:lvl3pPr>
            <a:lvl4pPr marL="696573" indent="0">
              <a:buNone/>
              <a:defRPr sz="813" b="1"/>
            </a:lvl4pPr>
            <a:lvl5pPr marL="928764" indent="0">
              <a:buNone/>
              <a:defRPr sz="813" b="1"/>
            </a:lvl5pPr>
            <a:lvl6pPr marL="1160955" indent="0">
              <a:buNone/>
              <a:defRPr sz="813" b="1"/>
            </a:lvl6pPr>
            <a:lvl7pPr marL="1393146" indent="0">
              <a:buNone/>
              <a:defRPr sz="813" b="1"/>
            </a:lvl7pPr>
            <a:lvl8pPr marL="1625337" indent="0">
              <a:buNone/>
              <a:defRPr sz="813" b="1"/>
            </a:lvl8pPr>
            <a:lvl9pPr marL="1857528" indent="0">
              <a:buNone/>
              <a:defRPr sz="81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42" y="1696145"/>
            <a:ext cx="1964391" cy="2494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0741" y="1138288"/>
            <a:ext cx="1974066" cy="557857"/>
          </a:xfrm>
        </p:spPr>
        <p:txBody>
          <a:bodyPr anchor="b"/>
          <a:lstStyle>
            <a:lvl1pPr marL="0" indent="0">
              <a:buNone/>
              <a:defRPr sz="1219" b="1"/>
            </a:lvl1pPr>
            <a:lvl2pPr marL="232191" indent="0">
              <a:buNone/>
              <a:defRPr sz="1015" b="1"/>
            </a:lvl2pPr>
            <a:lvl3pPr marL="464382" indent="0">
              <a:buNone/>
              <a:defRPr sz="914" b="1"/>
            </a:lvl3pPr>
            <a:lvl4pPr marL="696573" indent="0">
              <a:buNone/>
              <a:defRPr sz="813" b="1"/>
            </a:lvl4pPr>
            <a:lvl5pPr marL="928764" indent="0">
              <a:buNone/>
              <a:defRPr sz="813" b="1"/>
            </a:lvl5pPr>
            <a:lvl6pPr marL="1160955" indent="0">
              <a:buNone/>
              <a:defRPr sz="813" b="1"/>
            </a:lvl6pPr>
            <a:lvl7pPr marL="1393146" indent="0">
              <a:buNone/>
              <a:defRPr sz="813" b="1"/>
            </a:lvl7pPr>
            <a:lvl8pPr marL="1625337" indent="0">
              <a:buNone/>
              <a:defRPr sz="813" b="1"/>
            </a:lvl8pPr>
            <a:lvl9pPr marL="1857528" indent="0">
              <a:buNone/>
              <a:defRPr sz="81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0741" y="1696145"/>
            <a:ext cx="1974066" cy="2494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26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07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43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1" y="309563"/>
            <a:ext cx="1497630" cy="1083469"/>
          </a:xfrm>
        </p:spPr>
        <p:txBody>
          <a:bodyPr anchor="b"/>
          <a:lstStyle>
            <a:lvl1pPr>
              <a:defRPr sz="1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066" y="668571"/>
            <a:ext cx="2350741" cy="3299850"/>
          </a:xfrm>
        </p:spPr>
        <p:txBody>
          <a:bodyPr/>
          <a:lstStyle>
            <a:lvl1pPr>
              <a:defRPr sz="1625"/>
            </a:lvl1pPr>
            <a:lvl2pPr>
              <a:defRPr sz="1422"/>
            </a:lvl2pPr>
            <a:lvl3pPr>
              <a:defRPr sz="1219"/>
            </a:lvl3pPr>
            <a:lvl4pPr>
              <a:defRPr sz="1015"/>
            </a:lvl4pPr>
            <a:lvl5pPr>
              <a:defRPr sz="1015"/>
            </a:lvl5pPr>
            <a:lvl6pPr>
              <a:defRPr sz="1015"/>
            </a:lvl6pPr>
            <a:lvl7pPr>
              <a:defRPr sz="1015"/>
            </a:lvl7pPr>
            <a:lvl8pPr>
              <a:defRPr sz="1015"/>
            </a:lvl8pPr>
            <a:lvl9pPr>
              <a:defRPr sz="101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841" y="1393031"/>
            <a:ext cx="1497630" cy="2580763"/>
          </a:xfrm>
        </p:spPr>
        <p:txBody>
          <a:bodyPr/>
          <a:lstStyle>
            <a:lvl1pPr marL="0" indent="0">
              <a:buNone/>
              <a:defRPr sz="813"/>
            </a:lvl1pPr>
            <a:lvl2pPr marL="232191" indent="0">
              <a:buNone/>
              <a:defRPr sz="711"/>
            </a:lvl2pPr>
            <a:lvl3pPr marL="464382" indent="0">
              <a:buNone/>
              <a:defRPr sz="609"/>
            </a:lvl3pPr>
            <a:lvl4pPr marL="696573" indent="0">
              <a:buNone/>
              <a:defRPr sz="508"/>
            </a:lvl4pPr>
            <a:lvl5pPr marL="928764" indent="0">
              <a:buNone/>
              <a:defRPr sz="508"/>
            </a:lvl5pPr>
            <a:lvl6pPr marL="1160955" indent="0">
              <a:buNone/>
              <a:defRPr sz="508"/>
            </a:lvl6pPr>
            <a:lvl7pPr marL="1393146" indent="0">
              <a:buNone/>
              <a:defRPr sz="508"/>
            </a:lvl7pPr>
            <a:lvl8pPr marL="1625337" indent="0">
              <a:buNone/>
              <a:defRPr sz="508"/>
            </a:lvl8pPr>
            <a:lvl9pPr marL="1857528" indent="0">
              <a:buNone/>
              <a:defRPr sz="50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67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1" y="309563"/>
            <a:ext cx="1497630" cy="1083469"/>
          </a:xfrm>
        </p:spPr>
        <p:txBody>
          <a:bodyPr anchor="b"/>
          <a:lstStyle>
            <a:lvl1pPr>
              <a:defRPr sz="1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74066" y="668571"/>
            <a:ext cx="2350741" cy="3299850"/>
          </a:xfrm>
        </p:spPr>
        <p:txBody>
          <a:bodyPr anchor="t"/>
          <a:lstStyle>
            <a:lvl1pPr marL="0" indent="0">
              <a:buNone/>
              <a:defRPr sz="1625"/>
            </a:lvl1pPr>
            <a:lvl2pPr marL="232191" indent="0">
              <a:buNone/>
              <a:defRPr sz="1422"/>
            </a:lvl2pPr>
            <a:lvl3pPr marL="464382" indent="0">
              <a:buNone/>
              <a:defRPr sz="1219"/>
            </a:lvl3pPr>
            <a:lvl4pPr marL="696573" indent="0">
              <a:buNone/>
              <a:defRPr sz="1015"/>
            </a:lvl4pPr>
            <a:lvl5pPr marL="928764" indent="0">
              <a:buNone/>
              <a:defRPr sz="1015"/>
            </a:lvl5pPr>
            <a:lvl6pPr marL="1160955" indent="0">
              <a:buNone/>
              <a:defRPr sz="1015"/>
            </a:lvl6pPr>
            <a:lvl7pPr marL="1393146" indent="0">
              <a:buNone/>
              <a:defRPr sz="1015"/>
            </a:lvl7pPr>
            <a:lvl8pPr marL="1625337" indent="0">
              <a:buNone/>
              <a:defRPr sz="1015"/>
            </a:lvl8pPr>
            <a:lvl9pPr marL="1857528" indent="0">
              <a:buNone/>
              <a:defRPr sz="101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841" y="1393031"/>
            <a:ext cx="1497630" cy="2580763"/>
          </a:xfrm>
        </p:spPr>
        <p:txBody>
          <a:bodyPr/>
          <a:lstStyle>
            <a:lvl1pPr marL="0" indent="0">
              <a:buNone/>
              <a:defRPr sz="813"/>
            </a:lvl1pPr>
            <a:lvl2pPr marL="232191" indent="0">
              <a:buNone/>
              <a:defRPr sz="711"/>
            </a:lvl2pPr>
            <a:lvl3pPr marL="464382" indent="0">
              <a:buNone/>
              <a:defRPr sz="609"/>
            </a:lvl3pPr>
            <a:lvl4pPr marL="696573" indent="0">
              <a:buNone/>
              <a:defRPr sz="508"/>
            </a:lvl4pPr>
            <a:lvl5pPr marL="928764" indent="0">
              <a:buNone/>
              <a:defRPr sz="508"/>
            </a:lvl5pPr>
            <a:lvl6pPr marL="1160955" indent="0">
              <a:buNone/>
              <a:defRPr sz="508"/>
            </a:lvl6pPr>
            <a:lvl7pPr marL="1393146" indent="0">
              <a:buNone/>
              <a:defRPr sz="508"/>
            </a:lvl7pPr>
            <a:lvl8pPr marL="1625337" indent="0">
              <a:buNone/>
              <a:defRPr sz="508"/>
            </a:lvl8pPr>
            <a:lvl9pPr marL="1857528" indent="0">
              <a:buNone/>
              <a:defRPr sz="50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2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181792"/>
            <a:ext cx="4279273" cy="4074967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5095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22960" y="247220"/>
            <a:ext cx="1001242" cy="393509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237" y="247220"/>
            <a:ext cx="2945681" cy="39350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95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258" y="759934"/>
            <a:ext cx="3946922" cy="1616604"/>
          </a:xfrm>
        </p:spPr>
        <p:txBody>
          <a:bodyPr anchor="b"/>
          <a:lstStyle>
            <a:lvl1pPr algn="ctr">
              <a:defRPr sz="304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0430" y="2438880"/>
            <a:ext cx="3482579" cy="1121089"/>
          </a:xfrm>
        </p:spPr>
        <p:txBody>
          <a:bodyPr/>
          <a:lstStyle>
            <a:lvl1pPr marL="0" indent="0" algn="ctr">
              <a:buNone/>
              <a:defRPr sz="1219"/>
            </a:lvl1pPr>
            <a:lvl2pPr marL="232166" indent="0" algn="ctr">
              <a:buNone/>
              <a:defRPr sz="1016"/>
            </a:lvl2pPr>
            <a:lvl3pPr marL="464332" indent="0" algn="ctr">
              <a:buNone/>
              <a:defRPr sz="914"/>
            </a:lvl3pPr>
            <a:lvl4pPr marL="696498" indent="0" algn="ctr">
              <a:buNone/>
              <a:defRPr sz="812"/>
            </a:lvl4pPr>
            <a:lvl5pPr marL="928665" indent="0" algn="ctr">
              <a:buNone/>
              <a:defRPr sz="812"/>
            </a:lvl5pPr>
            <a:lvl6pPr marL="1160831" indent="0" algn="ctr">
              <a:buNone/>
              <a:defRPr sz="812"/>
            </a:lvl6pPr>
            <a:lvl7pPr marL="1392997" indent="0" algn="ctr">
              <a:buNone/>
              <a:defRPr sz="812"/>
            </a:lvl7pPr>
            <a:lvl8pPr marL="1625163" indent="0" algn="ctr">
              <a:buNone/>
              <a:defRPr sz="812"/>
            </a:lvl8pPr>
            <a:lvl9pPr marL="1857329" indent="0" algn="ctr">
              <a:buNone/>
              <a:defRPr sz="81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8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698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818" y="1157636"/>
            <a:ext cx="4004965" cy="1931541"/>
          </a:xfrm>
        </p:spPr>
        <p:txBody>
          <a:bodyPr anchor="b"/>
          <a:lstStyle>
            <a:lvl1pPr>
              <a:defRPr sz="304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6818" y="3107450"/>
            <a:ext cx="4004965" cy="1015752"/>
          </a:xfrm>
        </p:spPr>
        <p:txBody>
          <a:bodyPr/>
          <a:lstStyle>
            <a:lvl1pPr marL="0" indent="0">
              <a:buNone/>
              <a:defRPr sz="1219">
                <a:solidFill>
                  <a:schemeClr val="tx1">
                    <a:tint val="82000"/>
                  </a:schemeClr>
                </a:solidFill>
              </a:defRPr>
            </a:lvl1pPr>
            <a:lvl2pPr marL="232166" indent="0">
              <a:buNone/>
              <a:defRPr sz="1016">
                <a:solidFill>
                  <a:schemeClr val="tx1">
                    <a:tint val="82000"/>
                  </a:schemeClr>
                </a:solidFill>
              </a:defRPr>
            </a:lvl2pPr>
            <a:lvl3pPr marL="464332" indent="0">
              <a:buNone/>
              <a:defRPr sz="914">
                <a:solidFill>
                  <a:schemeClr val="tx1">
                    <a:tint val="82000"/>
                  </a:schemeClr>
                </a:solidFill>
              </a:defRPr>
            </a:lvl3pPr>
            <a:lvl4pPr marL="696498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4pPr>
            <a:lvl5pPr marL="928665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5pPr>
            <a:lvl6pPr marL="1160831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6pPr>
            <a:lvl7pPr marL="1392997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7pPr>
            <a:lvl8pPr marL="1625163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8pPr>
            <a:lvl9pPr marL="1857329" indent="0">
              <a:buNone/>
              <a:defRPr sz="81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11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236" y="1236100"/>
            <a:ext cx="1973461" cy="29462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0741" y="1236100"/>
            <a:ext cx="1973461" cy="29462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797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1" y="247221"/>
            <a:ext cx="4004965" cy="8975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841" y="1138288"/>
            <a:ext cx="1964392" cy="557857"/>
          </a:xfrm>
        </p:spPr>
        <p:txBody>
          <a:bodyPr anchor="b"/>
          <a:lstStyle>
            <a:lvl1pPr marL="0" indent="0">
              <a:buNone/>
              <a:defRPr sz="1219" b="1"/>
            </a:lvl1pPr>
            <a:lvl2pPr marL="232166" indent="0">
              <a:buNone/>
              <a:defRPr sz="1016" b="1"/>
            </a:lvl2pPr>
            <a:lvl3pPr marL="464332" indent="0">
              <a:buNone/>
              <a:defRPr sz="914" b="1"/>
            </a:lvl3pPr>
            <a:lvl4pPr marL="696498" indent="0">
              <a:buNone/>
              <a:defRPr sz="812" b="1"/>
            </a:lvl4pPr>
            <a:lvl5pPr marL="928665" indent="0">
              <a:buNone/>
              <a:defRPr sz="812" b="1"/>
            </a:lvl5pPr>
            <a:lvl6pPr marL="1160831" indent="0">
              <a:buNone/>
              <a:defRPr sz="812" b="1"/>
            </a:lvl6pPr>
            <a:lvl7pPr marL="1392997" indent="0">
              <a:buNone/>
              <a:defRPr sz="812" b="1"/>
            </a:lvl7pPr>
            <a:lvl8pPr marL="1625163" indent="0">
              <a:buNone/>
              <a:defRPr sz="812" b="1"/>
            </a:lvl8pPr>
            <a:lvl9pPr marL="1857329" indent="0">
              <a:buNone/>
              <a:defRPr sz="81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41" y="1696145"/>
            <a:ext cx="1964392" cy="2494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0741" y="1138288"/>
            <a:ext cx="1974066" cy="557857"/>
          </a:xfrm>
        </p:spPr>
        <p:txBody>
          <a:bodyPr anchor="b"/>
          <a:lstStyle>
            <a:lvl1pPr marL="0" indent="0">
              <a:buNone/>
              <a:defRPr sz="1219" b="1"/>
            </a:lvl1pPr>
            <a:lvl2pPr marL="232166" indent="0">
              <a:buNone/>
              <a:defRPr sz="1016" b="1"/>
            </a:lvl2pPr>
            <a:lvl3pPr marL="464332" indent="0">
              <a:buNone/>
              <a:defRPr sz="914" b="1"/>
            </a:lvl3pPr>
            <a:lvl4pPr marL="696498" indent="0">
              <a:buNone/>
              <a:defRPr sz="812" b="1"/>
            </a:lvl4pPr>
            <a:lvl5pPr marL="928665" indent="0">
              <a:buNone/>
              <a:defRPr sz="812" b="1"/>
            </a:lvl5pPr>
            <a:lvl6pPr marL="1160831" indent="0">
              <a:buNone/>
              <a:defRPr sz="812" b="1"/>
            </a:lvl6pPr>
            <a:lvl7pPr marL="1392997" indent="0">
              <a:buNone/>
              <a:defRPr sz="812" b="1"/>
            </a:lvl7pPr>
            <a:lvl8pPr marL="1625163" indent="0">
              <a:buNone/>
              <a:defRPr sz="812" b="1"/>
            </a:lvl8pPr>
            <a:lvl9pPr marL="1857329" indent="0">
              <a:buNone/>
              <a:defRPr sz="81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0741" y="1696145"/>
            <a:ext cx="1974066" cy="2494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301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0367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62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1" y="309562"/>
            <a:ext cx="1497630" cy="1083469"/>
          </a:xfrm>
        </p:spPr>
        <p:txBody>
          <a:bodyPr anchor="b"/>
          <a:lstStyle>
            <a:lvl1pPr>
              <a:defRPr sz="1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066" y="668570"/>
            <a:ext cx="2350740" cy="3299851"/>
          </a:xfrm>
        </p:spPr>
        <p:txBody>
          <a:bodyPr/>
          <a:lstStyle>
            <a:lvl1pPr>
              <a:defRPr sz="1625"/>
            </a:lvl1pPr>
            <a:lvl2pPr>
              <a:defRPr sz="1422"/>
            </a:lvl2pPr>
            <a:lvl3pPr>
              <a:defRPr sz="1219"/>
            </a:lvl3pPr>
            <a:lvl4pPr>
              <a:defRPr sz="1016"/>
            </a:lvl4pPr>
            <a:lvl5pPr>
              <a:defRPr sz="1016"/>
            </a:lvl5pPr>
            <a:lvl6pPr>
              <a:defRPr sz="1016"/>
            </a:lvl6pPr>
            <a:lvl7pPr>
              <a:defRPr sz="1016"/>
            </a:lvl7pPr>
            <a:lvl8pPr>
              <a:defRPr sz="1016"/>
            </a:lvl8pPr>
            <a:lvl9pPr>
              <a:defRPr sz="1016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841" y="1393031"/>
            <a:ext cx="1497630" cy="2580763"/>
          </a:xfrm>
        </p:spPr>
        <p:txBody>
          <a:bodyPr/>
          <a:lstStyle>
            <a:lvl1pPr marL="0" indent="0">
              <a:buNone/>
              <a:defRPr sz="812"/>
            </a:lvl1pPr>
            <a:lvl2pPr marL="232166" indent="0">
              <a:buNone/>
              <a:defRPr sz="711"/>
            </a:lvl2pPr>
            <a:lvl3pPr marL="464332" indent="0">
              <a:buNone/>
              <a:defRPr sz="609"/>
            </a:lvl3pPr>
            <a:lvl4pPr marL="696498" indent="0">
              <a:buNone/>
              <a:defRPr sz="508"/>
            </a:lvl4pPr>
            <a:lvl5pPr marL="928665" indent="0">
              <a:buNone/>
              <a:defRPr sz="508"/>
            </a:lvl5pPr>
            <a:lvl6pPr marL="1160831" indent="0">
              <a:buNone/>
              <a:defRPr sz="508"/>
            </a:lvl6pPr>
            <a:lvl7pPr marL="1392997" indent="0">
              <a:buNone/>
              <a:defRPr sz="508"/>
            </a:lvl7pPr>
            <a:lvl8pPr marL="1625163" indent="0">
              <a:buNone/>
              <a:defRPr sz="508"/>
            </a:lvl8pPr>
            <a:lvl9pPr marL="1857329" indent="0">
              <a:buNone/>
              <a:defRPr sz="50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01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2230658"/>
            <a:ext cx="4279273" cy="202632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2083" y="181684"/>
            <a:ext cx="4279273" cy="195791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41" y="309562"/>
            <a:ext cx="1497630" cy="1083469"/>
          </a:xfrm>
        </p:spPr>
        <p:txBody>
          <a:bodyPr anchor="b"/>
          <a:lstStyle>
            <a:lvl1pPr>
              <a:defRPr sz="162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74066" y="668570"/>
            <a:ext cx="2350740" cy="3299851"/>
          </a:xfrm>
        </p:spPr>
        <p:txBody>
          <a:bodyPr anchor="t"/>
          <a:lstStyle>
            <a:lvl1pPr marL="0" indent="0">
              <a:buNone/>
              <a:defRPr sz="1625"/>
            </a:lvl1pPr>
            <a:lvl2pPr marL="232166" indent="0">
              <a:buNone/>
              <a:defRPr sz="1422"/>
            </a:lvl2pPr>
            <a:lvl3pPr marL="464332" indent="0">
              <a:buNone/>
              <a:defRPr sz="1219"/>
            </a:lvl3pPr>
            <a:lvl4pPr marL="696498" indent="0">
              <a:buNone/>
              <a:defRPr sz="1016"/>
            </a:lvl4pPr>
            <a:lvl5pPr marL="928665" indent="0">
              <a:buNone/>
              <a:defRPr sz="1016"/>
            </a:lvl5pPr>
            <a:lvl6pPr marL="1160831" indent="0">
              <a:buNone/>
              <a:defRPr sz="1016"/>
            </a:lvl6pPr>
            <a:lvl7pPr marL="1392997" indent="0">
              <a:buNone/>
              <a:defRPr sz="1016"/>
            </a:lvl7pPr>
            <a:lvl8pPr marL="1625163" indent="0">
              <a:buNone/>
              <a:defRPr sz="1016"/>
            </a:lvl8pPr>
            <a:lvl9pPr marL="1857329" indent="0">
              <a:buNone/>
              <a:defRPr sz="1016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841" y="1393031"/>
            <a:ext cx="1497630" cy="2580763"/>
          </a:xfrm>
        </p:spPr>
        <p:txBody>
          <a:bodyPr/>
          <a:lstStyle>
            <a:lvl1pPr marL="0" indent="0">
              <a:buNone/>
              <a:defRPr sz="812"/>
            </a:lvl1pPr>
            <a:lvl2pPr marL="232166" indent="0">
              <a:buNone/>
              <a:defRPr sz="711"/>
            </a:lvl2pPr>
            <a:lvl3pPr marL="464332" indent="0">
              <a:buNone/>
              <a:defRPr sz="609"/>
            </a:lvl3pPr>
            <a:lvl4pPr marL="696498" indent="0">
              <a:buNone/>
              <a:defRPr sz="508"/>
            </a:lvl4pPr>
            <a:lvl5pPr marL="928665" indent="0">
              <a:buNone/>
              <a:defRPr sz="508"/>
            </a:lvl5pPr>
            <a:lvl6pPr marL="1160831" indent="0">
              <a:buNone/>
              <a:defRPr sz="508"/>
            </a:lvl6pPr>
            <a:lvl7pPr marL="1392997" indent="0">
              <a:buNone/>
              <a:defRPr sz="508"/>
            </a:lvl7pPr>
            <a:lvl8pPr marL="1625163" indent="0">
              <a:buNone/>
              <a:defRPr sz="508"/>
            </a:lvl8pPr>
            <a:lvl9pPr marL="1857329" indent="0">
              <a:buNone/>
              <a:defRPr sz="50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524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104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22961" y="247220"/>
            <a:ext cx="1001241" cy="393509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237" y="247220"/>
            <a:ext cx="2945681" cy="39350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08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4643437" cy="4643438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209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2083" y="2230658"/>
            <a:ext cx="4279273" cy="2026329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2086" y="181684"/>
            <a:ext cx="2079128" cy="195791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82228" y="181684"/>
            <a:ext cx="2079128" cy="1957915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382225" y="181684"/>
            <a:ext cx="2079183" cy="200344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82225" y="2276191"/>
            <a:ext cx="2079183" cy="198079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6954" y="181684"/>
            <a:ext cx="2079183" cy="200344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6954" y="2276191"/>
            <a:ext cx="2079183" cy="198079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227" y="181684"/>
            <a:ext cx="2079183" cy="4075304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1" y="181684"/>
            <a:ext cx="2079183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4" y="2963613"/>
            <a:ext cx="2079130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2031" y="1572649"/>
            <a:ext cx="2079183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82227" y="181684"/>
            <a:ext cx="2079183" cy="195791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31" y="181684"/>
            <a:ext cx="2079183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4" y="2963613"/>
            <a:ext cx="2079130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2031" y="1572649"/>
            <a:ext cx="2079183" cy="1297471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2227" y="2230658"/>
            <a:ext cx="2079183" cy="20304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58681" y="181683"/>
            <a:ext cx="2502729" cy="1814996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2083" y="2094069"/>
            <a:ext cx="2200142" cy="113825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83" y="181683"/>
            <a:ext cx="1655583" cy="1814996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03240" y="2094067"/>
            <a:ext cx="1958117" cy="216292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87166" y="3329717"/>
            <a:ext cx="2195059" cy="927272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367247" y="1934711"/>
            <a:ext cx="2094163" cy="978902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2031" y="1934713"/>
            <a:ext cx="2094163" cy="97890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2030" y="181682"/>
            <a:ext cx="1353103" cy="168473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08304" y="181682"/>
            <a:ext cx="1353526" cy="168473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625893" y="181682"/>
            <a:ext cx="1391651" cy="1684733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7082" y="2981911"/>
            <a:ext cx="4274274" cy="1275077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pos="146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  <p:sldLayoutId id="2147483685" r:id="rId10"/>
  </p:sldLayoutIdLst>
  <p:txStyles>
    <p:titleStyle>
      <a:lvl1pPr algn="l" defTabSz="464373" rtl="0" eaLnBrk="1" latinLnBrk="0" hangingPunct="1">
        <a:lnSpc>
          <a:spcPct val="90000"/>
        </a:lnSpc>
        <a:spcBef>
          <a:spcPct val="0"/>
        </a:spcBef>
        <a:buNone/>
        <a:defRPr sz="2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6093" indent="-116093" algn="l" defTabSz="464373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1pPr>
      <a:lvl2pPr marL="348279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580466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016" kern="1200">
          <a:solidFill>
            <a:schemeClr val="tx1"/>
          </a:solidFill>
          <a:latin typeface="+mn-lt"/>
          <a:ea typeface="+mn-ea"/>
          <a:cs typeface="+mn-cs"/>
        </a:defRPr>
      </a:lvl3pPr>
      <a:lvl4pPr marL="812652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1044839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277024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509210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741397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973582" indent="-116093" algn="l" defTabSz="464373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1pPr>
      <a:lvl2pPr marL="232186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2pPr>
      <a:lvl3pPr marL="464373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3pPr>
      <a:lvl4pPr marL="696558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928745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160931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393118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625303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857490" algn="l" defTabSz="464373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63" userDrawn="1">
          <p15:clr>
            <a:srgbClr val="F26B43"/>
          </p15:clr>
        </p15:guide>
        <p15:guide id="2" pos="1463" userDrawn="1">
          <p15:clr>
            <a:srgbClr val="F26B43"/>
          </p15:clr>
        </p15:guide>
        <p15:guide id="3" orient="horz" pos="115" userDrawn="1">
          <p15:clr>
            <a:srgbClr val="F26B43"/>
          </p15:clr>
        </p15:guide>
        <p15:guide id="4" pos="115" userDrawn="1">
          <p15:clr>
            <a:srgbClr val="F26B43"/>
          </p15:clr>
        </p15:guide>
        <p15:guide id="5" pos="2810" userDrawn="1">
          <p15:clr>
            <a:srgbClr val="F26B43"/>
          </p15:clr>
        </p15:guide>
        <p15:guide id="6" orient="horz" pos="2810" userDrawn="1">
          <p15:clr>
            <a:srgbClr val="F26B43"/>
          </p15:clr>
        </p15:guide>
        <p15:guide id="7" orient="horz" pos="268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9237" y="247222"/>
            <a:ext cx="4004965" cy="897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237" y="1236100"/>
            <a:ext cx="4004965" cy="2946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9237" y="4303781"/>
            <a:ext cx="1044773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139" y="4303781"/>
            <a:ext cx="1567160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9429" y="4303781"/>
            <a:ext cx="1044773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4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464382" rtl="0" eaLnBrk="1" latinLnBrk="0" hangingPunct="1">
        <a:lnSpc>
          <a:spcPct val="90000"/>
        </a:lnSpc>
        <a:spcBef>
          <a:spcPct val="0"/>
        </a:spcBef>
        <a:buNone/>
        <a:defRPr sz="2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6096" indent="-116096" algn="l" defTabSz="464382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1pPr>
      <a:lvl2pPr marL="348286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580478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812669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1044859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277051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509242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741433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973624" indent="-116096" algn="l" defTabSz="46438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1pPr>
      <a:lvl2pPr marL="232191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2pPr>
      <a:lvl3pPr marL="464382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3pPr>
      <a:lvl4pPr marL="696573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928764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160955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393146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625337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857528" algn="l" defTabSz="46438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63" userDrawn="1">
          <p15:clr>
            <a:srgbClr val="F26B43"/>
          </p15:clr>
        </p15:guide>
        <p15:guide id="2" pos="1463" userDrawn="1">
          <p15:clr>
            <a:srgbClr val="F26B43"/>
          </p15:clr>
        </p15:guide>
        <p15:guide id="3" orient="horz" pos="115" userDrawn="1">
          <p15:clr>
            <a:srgbClr val="F26B43"/>
          </p15:clr>
        </p15:guide>
        <p15:guide id="4" pos="115" userDrawn="1">
          <p15:clr>
            <a:srgbClr val="F26B43"/>
          </p15:clr>
        </p15:guide>
        <p15:guide id="5" pos="2810" userDrawn="1">
          <p15:clr>
            <a:srgbClr val="F26B43"/>
          </p15:clr>
        </p15:guide>
        <p15:guide id="6" orient="horz" pos="2810" userDrawn="1">
          <p15:clr>
            <a:srgbClr val="F26B43"/>
          </p15:clr>
        </p15:guide>
        <p15:guide id="7" orient="horz" pos="2681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9237" y="247221"/>
            <a:ext cx="4004965" cy="897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237" y="1236100"/>
            <a:ext cx="4004965" cy="2946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9236" y="4303780"/>
            <a:ext cx="1044774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139" y="4303780"/>
            <a:ext cx="1567160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9428" y="4303780"/>
            <a:ext cx="1044774" cy="2472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464332" rtl="0" eaLnBrk="1" latinLnBrk="0" hangingPunct="1">
        <a:lnSpc>
          <a:spcPct val="90000"/>
        </a:lnSpc>
        <a:spcBef>
          <a:spcPct val="0"/>
        </a:spcBef>
        <a:buNone/>
        <a:defRPr sz="2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6083" indent="-116083" algn="l" defTabSz="464332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1pPr>
      <a:lvl2pPr marL="348249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580415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1016" kern="1200">
          <a:solidFill>
            <a:schemeClr val="tx1"/>
          </a:solidFill>
          <a:latin typeface="+mn-lt"/>
          <a:ea typeface="+mn-ea"/>
          <a:cs typeface="+mn-cs"/>
        </a:defRPr>
      </a:lvl3pPr>
      <a:lvl4pPr marL="812582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1044748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276914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509080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741246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973412" indent="-116083" algn="l" defTabSz="464332" rtl="0" eaLnBrk="1" latinLnBrk="0" hangingPunct="1">
        <a:lnSpc>
          <a:spcPct val="90000"/>
        </a:lnSpc>
        <a:spcBef>
          <a:spcPts val="254"/>
        </a:spcBef>
        <a:buFont typeface="Arial" panose="020B0604020202020204" pitchFamily="34" charset="0"/>
        <a:buChar char="•"/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1pPr>
      <a:lvl2pPr marL="232166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2pPr>
      <a:lvl3pPr marL="464332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3pPr>
      <a:lvl4pPr marL="696498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4pPr>
      <a:lvl5pPr marL="928665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5pPr>
      <a:lvl6pPr marL="1160831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6pPr>
      <a:lvl7pPr marL="1392997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7pPr>
      <a:lvl8pPr marL="1625163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8pPr>
      <a:lvl9pPr marL="1857329" algn="l" defTabSz="464332" rtl="0" eaLnBrk="1" latinLnBrk="0" hangingPunct="1">
        <a:defRPr sz="9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63" userDrawn="1">
          <p15:clr>
            <a:srgbClr val="F26B43"/>
          </p15:clr>
        </p15:guide>
        <p15:guide id="2" pos="1463" userDrawn="1">
          <p15:clr>
            <a:srgbClr val="F26B43"/>
          </p15:clr>
        </p15:guide>
        <p15:guide id="3" orient="horz" pos="115" userDrawn="1">
          <p15:clr>
            <a:srgbClr val="F26B43"/>
          </p15:clr>
        </p15:guide>
        <p15:guide id="4" pos="115" userDrawn="1">
          <p15:clr>
            <a:srgbClr val="F26B43"/>
          </p15:clr>
        </p15:guide>
        <p15:guide id="5" pos="2810" userDrawn="1">
          <p15:clr>
            <a:srgbClr val="F26B43"/>
          </p15:clr>
        </p15:guide>
        <p15:guide id="6" orient="horz" pos="2810" userDrawn="1">
          <p15:clr>
            <a:srgbClr val="F26B43"/>
          </p15:clr>
        </p15:guide>
        <p15:guide id="7" orient="horz" pos="26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transfer.com/" TargetMode="External"/><Relationship Id="rId2" Type="http://schemas.openxmlformats.org/officeDocument/2006/relationships/hyperlink" Target="http://www.expertfoto.ch/" TargetMode="External"/><Relationship Id="rId1" Type="http://schemas.openxmlformats.org/officeDocument/2006/relationships/slideLayout" Target="../slideLayouts/slideLayout33.xml"/><Relationship Id="rId4" Type="http://schemas.openxmlformats.org/officeDocument/2006/relationships/hyperlink" Target="mailto:info@expertfoto.ch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110917"/>
              </p:ext>
            </p:extLst>
          </p:nvPr>
        </p:nvGraphicFramePr>
        <p:xfrm>
          <a:off x="773776" y="360991"/>
          <a:ext cx="3534469" cy="2992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895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2546574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213764">
                <a:tc gridSpan="2">
                  <a:txBody>
                    <a:bodyPr/>
                    <a:lstStyle/>
                    <a:p>
                      <a:pPr algn="ctr"/>
                      <a:r>
                        <a:rPr lang="de-DE" sz="10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 Tischkalender Quadrat klein 12,7x12,7 cm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Anzahl Kalender: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Vorname: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Nachname: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Adresse: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PLZ: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Ort: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E-Mail-Adresse: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Telefon Nr.: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Gutscheincode: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r>
                        <a:rPr lang="de-DE" sz="1000" dirty="0"/>
                        <a:t>Bemerkungen:</a:t>
                      </a:r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213764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21753" marR="21753" marT="10877" marB="1087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0D5E0DDE-6536-D722-32A8-3255CC8275F1}"/>
              </a:ext>
            </a:extLst>
          </p:cNvPr>
          <p:cNvSpPr txBox="1"/>
          <p:nvPr/>
        </p:nvSpPr>
        <p:spPr>
          <a:xfrm>
            <a:off x="272931" y="4285589"/>
            <a:ext cx="4048883" cy="180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73" dirty="0"/>
              <a:t>expertfoto.ch – Walter Egon AG – Dorf 519 – CH-3925 Grächen – +41 27 956 11 12 – </a:t>
            </a:r>
            <a:r>
              <a:rPr lang="de-CH" sz="573" dirty="0">
                <a:hlinkClick r:id="rId2"/>
              </a:rPr>
              <a:t>www.expertfoto.ch</a:t>
            </a:r>
            <a:r>
              <a:rPr lang="de-CH" sz="573" dirty="0"/>
              <a:t> – info@expertfoto.ch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55B7CE5-2042-9E10-C11D-FC748E37D295}"/>
              </a:ext>
            </a:extLst>
          </p:cNvPr>
          <p:cNvSpPr txBox="1"/>
          <p:nvPr/>
        </p:nvSpPr>
        <p:spPr>
          <a:xfrm>
            <a:off x="272931" y="3456877"/>
            <a:ext cx="3765925" cy="709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73" dirty="0"/>
              <a:t>Grundeinstellung für die Bildqualität in PowerPoint (Einmalige Anpassung): </a:t>
            </a:r>
          </a:p>
          <a:p>
            <a:r>
              <a:rPr lang="de-CH" sz="573" i="1" dirty="0"/>
              <a:t>Datei – Optionen – Erweitert – Drucken – Hohe Qualität (Haken On) </a:t>
            </a:r>
          </a:p>
          <a:p>
            <a:endParaRPr lang="de-CH" sz="573" i="1" dirty="0"/>
          </a:p>
          <a:p>
            <a:r>
              <a:rPr lang="de-CH" sz="573" dirty="0"/>
              <a:t>Nach dem Gestalten des Kalenders das Dokument als PDF exportieren: </a:t>
            </a:r>
          </a:p>
          <a:p>
            <a:r>
              <a:rPr lang="de-CH" sz="573" i="1" dirty="0"/>
              <a:t>Datei – Exportieren – Adobe PDF erstellen</a:t>
            </a:r>
          </a:p>
          <a:p>
            <a:endParaRPr lang="de-CH" sz="573" i="1" dirty="0"/>
          </a:p>
          <a:p>
            <a:r>
              <a:rPr lang="de-CH" sz="573" dirty="0"/>
              <a:t>Gespeichertes PDF mit </a:t>
            </a:r>
            <a:r>
              <a:rPr lang="de-CH" sz="573" dirty="0">
                <a:hlinkClick r:id="rId3"/>
              </a:rPr>
              <a:t>www.wetransfer.com</a:t>
            </a:r>
            <a:r>
              <a:rPr lang="de-CH" sz="573" dirty="0"/>
              <a:t> an </a:t>
            </a:r>
            <a:r>
              <a:rPr lang="de-CH" sz="573" dirty="0">
                <a:hlinkClick r:id="rId4"/>
              </a:rPr>
              <a:t>info@expertfoto.ch</a:t>
            </a:r>
            <a:r>
              <a:rPr lang="de-CH" sz="573" dirty="0"/>
              <a:t> senden.</a:t>
            </a:r>
          </a:p>
        </p:txBody>
      </p:sp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CB40798-CCB0-ED41-A108-E79A0DD7E1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4"/>
            <a:ext cx="4375032" cy="38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160D38C-2936-EBBD-2C76-3D3546F50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23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227994" cy="38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51A36A5-7B8B-E434-31BB-338D7797F2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367293" cy="3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DCEDA8-B992-1853-336C-3286778B84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23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4"/>
            <a:ext cx="4238312" cy="38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C6AE433-FB8D-F6E5-8E03-D202231EE7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4"/>
            <a:ext cx="4372452" cy="38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1BD1607-CD27-72FE-C9F1-FEF3F9036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154599" y="4179251"/>
            <a:ext cx="1299676" cy="35702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172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2A007BE-6C46-6FB3-60EE-64E7641D9C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458"/>
            <a:ext cx="4643432" cy="6189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1" y="4165630"/>
            <a:ext cx="4358430" cy="38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E045D50-969F-FA6D-6C45-69E945BDC1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4"/>
            <a:ext cx="3949395" cy="38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FD21B4-9B38-3036-85C0-446832E27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367293" cy="3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9AAF64EB-B2E4-6C0D-9C99-F4D4415A45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233153" cy="3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185C8E1-C55A-AA07-5927-6820F30C0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10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4"/>
            <a:ext cx="4369873" cy="38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28C8712-31F0-BBE2-88C7-FFA5E13CF0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23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227994" cy="38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3C8CF1E-CE8F-8DD7-C94F-87F238734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24205"/>
            <a:ext cx="4643312" cy="61923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5" y="4166083"/>
            <a:ext cx="4367293" cy="3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</Words>
  <Application>Microsoft Office PowerPoint</Application>
  <PresentationFormat>Benutzerdefiniert</PresentationFormat>
  <Paragraphs>20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1_Office</vt:lpstr>
      <vt:lpstr>2_Office</vt:lpstr>
      <vt:lpstr>3_Office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31</cp:revision>
  <dcterms:created xsi:type="dcterms:W3CDTF">2025-11-12T21:24:53Z</dcterms:created>
  <dcterms:modified xsi:type="dcterms:W3CDTF">2025-12-15T14:41:34Z</dcterms:modified>
</cp:coreProperties>
</file>