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8" r:id="rId2"/>
  </p:sldMasterIdLst>
  <p:sldIdLst>
    <p:sldId id="271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3" r:id="rId13"/>
    <p:sldId id="264" r:id="rId14"/>
    <p:sldId id="267" r:id="rId15"/>
    <p:sldId id="265" r:id="rId16"/>
  </p:sldIdLst>
  <p:sldSz cx="6480175" cy="6480175"/>
  <p:notesSz cx="6858000" cy="9144000"/>
  <p:defaultTextStyle>
    <a:defPPr>
      <a:defRPr lang="en-US"/>
    </a:defPPr>
    <a:lvl1pPr marL="0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1pPr>
    <a:lvl2pPr marL="230178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2pPr>
    <a:lvl3pPr marL="460355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3pPr>
    <a:lvl4pPr marL="690533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4pPr>
    <a:lvl5pPr marL="920711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5pPr>
    <a:lvl6pPr marL="1150889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6pPr>
    <a:lvl7pPr marL="1381065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7pPr>
    <a:lvl8pPr marL="1611243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8pPr>
    <a:lvl9pPr marL="1841422" algn="l" defTabSz="230178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49" autoAdjust="0"/>
    <p:restoredTop sz="94559" autoAdjust="0"/>
  </p:normalViewPr>
  <p:slideViewPr>
    <p:cSldViewPr>
      <p:cViewPr varScale="1">
        <p:scale>
          <a:sx n="123" d="100"/>
          <a:sy n="123" d="100"/>
        </p:scale>
        <p:origin x="211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480174" cy="6480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338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4033" y="327221"/>
            <a:ext cx="5972109" cy="249071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986797"/>
            <a:ext cx="1905992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20739" y="2986797"/>
            <a:ext cx="1905992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287386" y="2986797"/>
            <a:ext cx="1905992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060529"/>
            <a:ext cx="5508149" cy="2256061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3403592"/>
            <a:ext cx="4860131" cy="1564542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09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62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1615546"/>
            <a:ext cx="5589151" cy="2695572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4336619"/>
            <a:ext cx="5589151" cy="1417538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82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316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1725046"/>
            <a:ext cx="2754074" cy="41116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1725046"/>
            <a:ext cx="2754074" cy="41116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0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345011"/>
            <a:ext cx="5589151" cy="125253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1588543"/>
            <a:ext cx="2741417" cy="77852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2367064"/>
            <a:ext cx="2741417" cy="3481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1588543"/>
            <a:ext cx="2754918" cy="77852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2367064"/>
            <a:ext cx="2754918" cy="3481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26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07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43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32012"/>
            <a:ext cx="2090025" cy="151204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933027"/>
            <a:ext cx="3280589" cy="4605124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1944052"/>
            <a:ext cx="2090025" cy="3601598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67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32012"/>
            <a:ext cx="2090025" cy="151204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933027"/>
            <a:ext cx="3280589" cy="4605124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1944052"/>
            <a:ext cx="2090025" cy="3601598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2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107" y="253701"/>
            <a:ext cx="5971962" cy="568684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5095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345009"/>
            <a:ext cx="1397288" cy="549164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345009"/>
            <a:ext cx="4110861" cy="549164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9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107" y="3113007"/>
            <a:ext cx="5971962" cy="2827854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54107" y="253550"/>
            <a:ext cx="5971962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107" y="3113007"/>
            <a:ext cx="5971962" cy="2827854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54110" y="253550"/>
            <a:ext cx="2901539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24530" y="253550"/>
            <a:ext cx="2901539" cy="273237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24527" y="253550"/>
            <a:ext cx="2901615" cy="279591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324527" y="3176550"/>
            <a:ext cx="2901615" cy="2764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0904" y="253550"/>
            <a:ext cx="2901615" cy="279591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0904" y="3176550"/>
            <a:ext cx="2901615" cy="2764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4530" y="253550"/>
            <a:ext cx="2901615" cy="568731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53550"/>
            <a:ext cx="2901615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108" y="4135886"/>
            <a:ext cx="2901541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4034" y="2194718"/>
            <a:ext cx="2901615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4530" y="253550"/>
            <a:ext cx="2901615" cy="2732379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034" y="253550"/>
            <a:ext cx="2901615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108" y="4135886"/>
            <a:ext cx="2901541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4034" y="2194718"/>
            <a:ext cx="2901615" cy="181069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24530" y="3113007"/>
            <a:ext cx="2901615" cy="283357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33448" y="253549"/>
            <a:ext cx="3492697" cy="2532927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4107" y="2922389"/>
            <a:ext cx="3070420" cy="158850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107" y="253549"/>
            <a:ext cx="2310458" cy="253292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93410" y="2922387"/>
            <a:ext cx="2732661" cy="3018474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1201" y="4646804"/>
            <a:ext cx="3063326" cy="129405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03624" y="2699997"/>
            <a:ext cx="2922521" cy="136611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4034" y="2699999"/>
            <a:ext cx="2922521" cy="136611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54033" y="253548"/>
            <a:ext cx="1888330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37811" y="253548"/>
            <a:ext cx="1888920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269024" y="253548"/>
            <a:ext cx="1942126" cy="235113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61083" y="4161422"/>
            <a:ext cx="5964986" cy="1779441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204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  <p:sldLayoutId id="2147483685" r:id="rId10"/>
  </p:sldLayoutIdLst>
  <p:txStyles>
    <p:titleStyle>
      <a:lvl1pPr algn="l" defTabSz="648022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6" indent="-162006" algn="l" defTabSz="648022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486016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28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8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50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60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070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082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092" indent="-162006" algn="l" defTabSz="64802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1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22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32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44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54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066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076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088" algn="l" defTabSz="648022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1" userDrawn="1">
          <p15:clr>
            <a:srgbClr val="F26B43"/>
          </p15:clr>
        </p15:guide>
        <p15:guide id="2" pos="2042" userDrawn="1">
          <p15:clr>
            <a:srgbClr val="F26B43"/>
          </p15:clr>
        </p15:guide>
        <p15:guide id="3" orient="horz" pos="160" userDrawn="1">
          <p15:clr>
            <a:srgbClr val="F26B43"/>
          </p15:clr>
        </p15:guide>
        <p15:guide id="4" pos="160" userDrawn="1">
          <p15:clr>
            <a:srgbClr val="F26B43"/>
          </p15:clr>
        </p15:guide>
        <p15:guide id="5" pos="3922" userDrawn="1">
          <p15:clr>
            <a:srgbClr val="F26B43"/>
          </p15:clr>
        </p15:guide>
        <p15:guide id="6" orient="horz" pos="3922" userDrawn="1">
          <p15:clr>
            <a:srgbClr val="F26B43"/>
          </p15:clr>
        </p15:guide>
        <p15:guide id="7" orient="horz" pos="374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345011"/>
            <a:ext cx="5589151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1725046"/>
            <a:ext cx="5589151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6006164"/>
            <a:ext cx="145803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6006164"/>
            <a:ext cx="218705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6006164"/>
            <a:ext cx="145803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4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41" userDrawn="1">
          <p15:clr>
            <a:srgbClr val="F26B43"/>
          </p15:clr>
        </p15:guide>
        <p15:guide id="2" pos="2042" userDrawn="1">
          <p15:clr>
            <a:srgbClr val="F26B43"/>
          </p15:clr>
        </p15:guide>
        <p15:guide id="3" orient="horz" pos="160" userDrawn="1">
          <p15:clr>
            <a:srgbClr val="F26B43"/>
          </p15:clr>
        </p15:guide>
        <p15:guide id="4" pos="160" userDrawn="1">
          <p15:clr>
            <a:srgbClr val="F26B43"/>
          </p15:clr>
        </p15:guide>
        <p15:guide id="5" pos="3922" userDrawn="1">
          <p15:clr>
            <a:srgbClr val="F26B43"/>
          </p15:clr>
        </p15:guide>
        <p15:guide id="6" orient="horz" pos="3922" userDrawn="1">
          <p15:clr>
            <a:srgbClr val="F26B43"/>
          </p15:clr>
        </p15:guide>
        <p15:guide id="7" orient="horz" pos="37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4357404"/>
              </p:ext>
            </p:extLst>
          </p:nvPr>
        </p:nvGraphicFramePr>
        <p:xfrm>
          <a:off x="1079847" y="503783"/>
          <a:ext cx="4932548" cy="4176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663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3553885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298319"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 Tischkalender Quadrat </a:t>
                      </a:r>
                      <a:r>
                        <a:rPr lang="de-DE" sz="1400" b="0" cap="none" spc="0" dirty="0" err="1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gross</a:t>
                      </a:r>
                      <a:r>
                        <a:rPr lang="de-DE" sz="14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17,8 x 17,8 cm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Anzahl Kalender: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Vorname: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Nachname: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Adresse: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PLZ: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Ort: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E-Mail-Adresse: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Telefon Nr.: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Gutscheincode: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r>
                        <a:rPr lang="de-DE" sz="1400" dirty="0"/>
                        <a:t>Bemerkungen:</a:t>
                      </a:r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30358" marR="30358" marT="15179" marB="15179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CB40798-CCB0-ED41-A108-E79A0DD7E1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105600" cy="53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160D38C-2936-EBBD-2C76-3D3546F50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17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5900400" cy="53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51A36A5-7B8B-E434-31BB-338D7797F2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094800" cy="53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DCEDA8-B992-1853-336C-3286778B84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17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5914800" cy="53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C6AE433-FB8D-F6E5-8E03-D202231EE7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102000" cy="5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1BD1607-CD27-72FE-C9F1-FEF3F9036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215751" y="5832375"/>
            <a:ext cx="1813770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240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C517CC47-E58C-0C40-B590-E8789DD9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353"/>
            <a:ext cx="6480167" cy="86382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43" y="5813366"/>
            <a:ext cx="6082431" cy="53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E045D50-969F-FA6D-6C45-69E945BDC1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5511600" cy="53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FD21B4-9B38-3036-85C0-446832E27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094800" cy="53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9AAF64EB-B2E4-6C0D-9C99-F4D4415A45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5907600" cy="53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185C8E1-C55A-AA07-5927-6820F30C0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098400" cy="53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28C8712-31F0-BBE2-88C7-FFA5E13CF0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17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5900400" cy="53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3C8CF1E-CE8F-8DD7-C94F-87F238734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6000"/>
            <a:ext cx="6480000" cy="86417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814000"/>
            <a:ext cx="6094800" cy="53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</Words>
  <Application>Microsoft Office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1_Office</vt:lpstr>
      <vt:lpstr>2_Office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30</cp:revision>
  <dcterms:created xsi:type="dcterms:W3CDTF">2025-11-12T21:24:53Z</dcterms:created>
  <dcterms:modified xsi:type="dcterms:W3CDTF">2025-12-12T15:54:16Z</dcterms:modified>
</cp:coreProperties>
</file>