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72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6480175" cy="4643438"/>
  <p:notesSz cx="6858000" cy="9144000"/>
  <p:defaultTextStyle>
    <a:defPPr>
      <a:defRPr lang="en-US"/>
    </a:defPPr>
    <a:lvl1pPr marL="0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1pPr>
    <a:lvl2pPr marL="197556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2pPr>
    <a:lvl3pPr marL="395112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3pPr>
    <a:lvl4pPr marL="592668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4pPr>
    <a:lvl5pPr marL="790224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5pPr>
    <a:lvl6pPr marL="987781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6pPr>
    <a:lvl7pPr marL="1185337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7pPr>
    <a:lvl8pPr marL="1382893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8pPr>
    <a:lvl9pPr marL="1580449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7" autoAdjust="0"/>
    <p:restoredTop sz="94582" autoAdjust="0"/>
  </p:normalViewPr>
  <p:slideViewPr>
    <p:cSldViewPr snapToGrid="0">
      <p:cViewPr varScale="1">
        <p:scale>
          <a:sx n="169" d="100"/>
          <a:sy n="169" d="100"/>
        </p:scale>
        <p:origin x="1182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480175" cy="4643438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51255" y="234473"/>
            <a:ext cx="2604856" cy="3720742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6321638B-38FA-1F9D-3889-101DBBA0A9A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987851" y="234473"/>
            <a:ext cx="3240481" cy="1784746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11CD4868-8C7A-F99B-5448-E4FA288128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71772" y="2140219"/>
            <a:ext cx="1557148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FE721E10-B6C5-23BF-7962-AFA96966D8C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987851" y="2140219"/>
            <a:ext cx="1557148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93966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4033" y="234473"/>
            <a:ext cx="5972109" cy="1784746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034" y="2140219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20738" y="2140219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287386" y="2140219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033" y="234473"/>
            <a:ext cx="5972109" cy="372074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034" y="234473"/>
            <a:ext cx="2922521" cy="372074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03621" y="234473"/>
            <a:ext cx="2922521" cy="372074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034" y="234473"/>
            <a:ext cx="2922521" cy="372074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03621" y="234473"/>
            <a:ext cx="2922521" cy="181499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303621" y="2170469"/>
            <a:ext cx="2922521" cy="178474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3621" y="234473"/>
            <a:ext cx="2922521" cy="372074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033" y="234473"/>
            <a:ext cx="2922521" cy="181499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3D607D42-088B-1854-B830-5DD68CCFA0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033" y="2170469"/>
            <a:ext cx="2922521" cy="178474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03621" y="234473"/>
            <a:ext cx="2922521" cy="1784746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303621" y="2140219"/>
            <a:ext cx="2922521" cy="181499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034" y="2140219"/>
            <a:ext cx="2922521" cy="181499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034" y="234473"/>
            <a:ext cx="2922521" cy="178474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34434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03621" y="234473"/>
            <a:ext cx="2922521" cy="1784746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034" y="2140219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034" y="234473"/>
            <a:ext cx="2922521" cy="178474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20738" y="2140219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287386" y="2140219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03621" y="2170469"/>
            <a:ext cx="2922521" cy="1784746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034" y="2170469"/>
            <a:ext cx="2922521" cy="178474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54034" y="234473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20738" y="234473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287386" y="234473"/>
            <a:ext cx="1905992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624064" y="234473"/>
            <a:ext cx="2604856" cy="3720742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650A848C-CC9F-2EA3-BEB9-27E4575824A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51256" y="234473"/>
            <a:ext cx="3240481" cy="1784746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0E2F7E1-2FB8-D306-6D5F-866AF620C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935177" y="2140219"/>
            <a:ext cx="1557148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98853C27-9987-7374-4120-67BA350FEB7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51256" y="2140219"/>
            <a:ext cx="1557148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5339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204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617043" rtl="0" eaLnBrk="1" latinLnBrk="0" hangingPunct="1">
        <a:lnSpc>
          <a:spcPct val="90000"/>
        </a:lnSpc>
        <a:spcBef>
          <a:spcPct val="0"/>
        </a:spcBef>
        <a:buNone/>
        <a:defRPr sz="29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261" indent="-154261" algn="l" defTabSz="617043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62783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619" kern="1200">
          <a:solidFill>
            <a:schemeClr val="tx1"/>
          </a:solidFill>
          <a:latin typeface="+mn-lt"/>
          <a:ea typeface="+mn-ea"/>
          <a:cs typeface="+mn-cs"/>
        </a:defRPr>
      </a:lvl2pPr>
      <a:lvl3pPr marL="771304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9825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4pPr>
      <a:lvl5pPr marL="1388347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5pPr>
      <a:lvl6pPr marL="1696869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6pPr>
      <a:lvl7pPr marL="2005390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7pPr>
      <a:lvl8pPr marL="2313912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8pPr>
      <a:lvl9pPr marL="2622434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1pPr>
      <a:lvl2pPr marL="308521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2pPr>
      <a:lvl3pPr marL="617043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3pPr>
      <a:lvl4pPr marL="925565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4pPr>
      <a:lvl5pPr marL="1234086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5pPr>
      <a:lvl6pPr marL="1542608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6pPr>
      <a:lvl7pPr marL="1851129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7pPr>
      <a:lvl8pPr marL="2159651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8pPr>
      <a:lvl9pPr marL="2468173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63" userDrawn="1">
          <p15:clr>
            <a:srgbClr val="F26B43"/>
          </p15:clr>
        </p15:guide>
        <p15:guide id="2" pos="2041" userDrawn="1">
          <p15:clr>
            <a:srgbClr val="F26B43"/>
          </p15:clr>
        </p15:guide>
        <p15:guide id="3" orient="horz" pos="148" userDrawn="1">
          <p15:clr>
            <a:srgbClr val="F26B43"/>
          </p15:clr>
        </p15:guide>
        <p15:guide id="4" pos="160" userDrawn="1">
          <p15:clr>
            <a:srgbClr val="F26B43"/>
          </p15:clr>
        </p15:guide>
        <p15:guide id="5" pos="3922" userDrawn="1">
          <p15:clr>
            <a:srgbClr val="F26B43"/>
          </p15:clr>
        </p15:guide>
        <p15:guide id="6" orient="horz" pos="2491" userDrawn="1">
          <p15:clr>
            <a:srgbClr val="F26B43"/>
          </p15:clr>
        </p15:guide>
        <p15:guide id="7" orient="horz" pos="27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transfer.com/" TargetMode="External"/><Relationship Id="rId2" Type="http://schemas.openxmlformats.org/officeDocument/2006/relationships/hyperlink" Target="http://www.expertfoto.ch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expertfoto.ch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6280675"/>
              </p:ext>
            </p:extLst>
          </p:nvPr>
        </p:nvGraphicFramePr>
        <p:xfrm>
          <a:off x="648882" y="186216"/>
          <a:ext cx="4717212" cy="2917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475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3398737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215579">
                <a:tc gridSpan="2">
                  <a:txBody>
                    <a:bodyPr/>
                    <a:lstStyle/>
                    <a:p>
                      <a:pPr algn="ctr"/>
                      <a:r>
                        <a:rPr lang="de-DE" sz="11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</a:t>
                      </a:r>
                      <a:r>
                        <a:rPr lang="de-CH" sz="11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Tischkalender Landscape 17,8 x 12,7 cm</a:t>
                      </a:r>
                      <a:endParaRPr lang="de-DE" sz="11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42702" marR="42702" marT="21351" marB="21351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Referenz / Projekt: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673936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Anzahl Kalender: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Vorname: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Nachname: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Adresse: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PLZ: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Ort: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/>
                        <a:t>E-Mail-Adresse: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Telefon Nr.: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Gutscheincode: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r>
                        <a:rPr lang="de-DE" sz="1100" dirty="0"/>
                        <a:t>Bemerkungen:</a:t>
                      </a:r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2132" marR="32132" marT="16066" marB="1606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207847">
                <a:tc>
                  <a:txBody>
                    <a:bodyPr/>
                    <a:lstStyle/>
                    <a:p>
                      <a:endParaRPr lang="de-DE" sz="1100" dirty="0"/>
                    </a:p>
                  </a:txBody>
                  <a:tcPr marL="34969" marR="34969" marT="17484" marB="1748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591C5EBC-7E29-1932-B611-B45D71BDBB57}"/>
              </a:ext>
            </a:extLst>
          </p:cNvPr>
          <p:cNvSpPr txBox="1"/>
          <p:nvPr/>
        </p:nvSpPr>
        <p:spPr>
          <a:xfrm>
            <a:off x="575734" y="4260319"/>
            <a:ext cx="56504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 dirty="0"/>
              <a:t>expertfoto.ch – Walter Egon AG – Dorf 519 – CH-3925 Grächen – +41 27 956 11 12 – </a:t>
            </a:r>
            <a:r>
              <a:rPr lang="de-CH" sz="800" dirty="0">
                <a:hlinkClick r:id="rId2"/>
              </a:rPr>
              <a:t>www.expertfoto.ch</a:t>
            </a:r>
            <a:r>
              <a:rPr lang="de-CH" sz="800" dirty="0"/>
              <a:t> – info@expertfoto.ch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0133337-3894-2D13-5EC0-56713903A7F8}"/>
              </a:ext>
            </a:extLst>
          </p:cNvPr>
          <p:cNvSpPr txBox="1"/>
          <p:nvPr/>
        </p:nvSpPr>
        <p:spPr>
          <a:xfrm>
            <a:off x="575734" y="3103806"/>
            <a:ext cx="52555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 dirty="0"/>
              <a:t>Grundeinstellung für die Bildqualität in PowerPoint (Einmalige Anpassung): </a:t>
            </a:r>
          </a:p>
          <a:p>
            <a:r>
              <a:rPr lang="de-CH" sz="800" i="1" dirty="0"/>
              <a:t>Datei – Optionen – Erweitert – Drucken – Hohe Qualität (Haken On) </a:t>
            </a:r>
          </a:p>
          <a:p>
            <a:endParaRPr lang="de-CH" sz="800" i="1" dirty="0"/>
          </a:p>
          <a:p>
            <a:r>
              <a:rPr lang="de-CH" sz="800" dirty="0"/>
              <a:t>Nach dem Gestalten des Kalenders das Dokument als PDF exportieren: </a:t>
            </a:r>
          </a:p>
          <a:p>
            <a:r>
              <a:rPr lang="de-CH" sz="800" i="1" dirty="0"/>
              <a:t>Datei – Exportieren – Adobe PDF erstellen</a:t>
            </a:r>
          </a:p>
          <a:p>
            <a:endParaRPr lang="de-CH" sz="800" i="1" dirty="0"/>
          </a:p>
          <a:p>
            <a:r>
              <a:rPr lang="de-CH" sz="800" dirty="0"/>
              <a:t>Gespeichertes PDF mit </a:t>
            </a:r>
            <a:r>
              <a:rPr lang="de-CH" sz="800" dirty="0">
                <a:hlinkClick r:id="rId3"/>
              </a:rPr>
              <a:t>www.wetransfer.com</a:t>
            </a:r>
            <a:r>
              <a:rPr lang="de-CH" sz="800" dirty="0"/>
              <a:t> an </a:t>
            </a:r>
            <a:r>
              <a:rPr lang="de-CH" sz="800" dirty="0">
                <a:hlinkClick r:id="rId4"/>
              </a:rPr>
              <a:t>info@expertfoto.ch</a:t>
            </a:r>
            <a:r>
              <a:rPr lang="de-CH" sz="800" dirty="0"/>
              <a:t> senden.</a:t>
            </a:r>
          </a:p>
        </p:txBody>
      </p:sp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B2F59D-CD3E-5718-1DD5-692E5377B4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46" y="4041426"/>
            <a:ext cx="5965408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782F43B-D7AA-1CC9-6F65-C9D1F44A8D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88" y="4041426"/>
            <a:ext cx="5765626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92C7EAE-D34E-97EF-0C8A-A8963104AB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33" y="4041426"/>
            <a:ext cx="5956431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8339CAA0-D7C7-3CAF-90B8-B63EE18C7E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67" y="4041426"/>
            <a:ext cx="5779095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B50F2F2-1F22-A58D-C9B4-0801A642A0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4" y="4041426"/>
            <a:ext cx="5964285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16865-523E-14FE-EBE2-36A142425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95EA55A9-5E53-A5BB-8047-BA2F6E08D2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C6AE6E5-B3A0-A786-97FD-8CFB85DDA5CE}"/>
              </a:ext>
            </a:extLst>
          </p:cNvPr>
          <p:cNvSpPr txBox="1"/>
          <p:nvPr/>
        </p:nvSpPr>
        <p:spPr>
          <a:xfrm>
            <a:off x="141614" y="4155947"/>
            <a:ext cx="1727176" cy="3508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168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385156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51C4F7B1-BEC5-52DF-2CCD-9AEC04B37C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" y="3808212"/>
            <a:ext cx="6480000" cy="83522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62" y="4026781"/>
            <a:ext cx="5950977" cy="52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6712622C-FAB4-575B-E568-3CD67A33E0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8789"/>
            <a:ext cx="6480175" cy="835992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45" y="4026301"/>
            <a:ext cx="5385145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85190ECD-76EF-0CB0-C020-1817C00BA6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07" y="4026301"/>
            <a:ext cx="5956431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49EE14F-EBBD-ED27-D1EB-97E1B103A0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76" y="4026301"/>
            <a:ext cx="5773482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D75690F-F158-66FF-E0A9-C742B8359F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82" y="4041426"/>
            <a:ext cx="5957550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5759A18E-D4E9-D392-FA4A-30E5FA1187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62" y="4041426"/>
            <a:ext cx="5765626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D99FB8-DB4B-BC08-EB1F-DA5D69FF227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860"/>
            <a:ext cx="6480175" cy="81357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07" y="4041426"/>
            <a:ext cx="5956431" cy="52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124</Words>
  <Application>Microsoft Office PowerPoint</Application>
  <PresentationFormat>Benutzerdefiniert</PresentationFormat>
  <Paragraphs>21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21</cp:revision>
  <dcterms:created xsi:type="dcterms:W3CDTF">2025-11-12T21:24:53Z</dcterms:created>
  <dcterms:modified xsi:type="dcterms:W3CDTF">2025-12-15T08:42:47Z</dcterms:modified>
</cp:coreProperties>
</file>