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4643438" cy="6480175"/>
  <p:notesSz cx="6858000" cy="9144000"/>
  <p:defaultTextStyle>
    <a:defPPr>
      <a:defRPr lang="en-US"/>
    </a:defPPr>
    <a:lvl1pPr marL="0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1pPr>
    <a:lvl2pPr marL="197556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2pPr>
    <a:lvl3pPr marL="395112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3pPr>
    <a:lvl4pPr marL="592668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4pPr>
    <a:lvl5pPr marL="790224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5pPr>
    <a:lvl6pPr marL="987781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6pPr>
    <a:lvl7pPr marL="1185337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7pPr>
    <a:lvl8pPr marL="1382893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8pPr>
    <a:lvl9pPr marL="1580449" algn="l" defTabSz="197556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5" autoAdjust="0"/>
    <p:restoredTop sz="94582" autoAdjust="0"/>
  </p:normalViewPr>
  <p:slideViewPr>
    <p:cSldViewPr>
      <p:cViewPr varScale="1">
        <p:scale>
          <a:sx n="123" d="100"/>
          <a:sy n="123" d="100"/>
        </p:scale>
        <p:origin x="230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43438" cy="648017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2030" y="327221"/>
            <a:ext cx="4279378" cy="2490712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30" y="2986796"/>
            <a:ext cx="1365759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96071" y="2986796"/>
            <a:ext cx="1365759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39051" y="2986796"/>
            <a:ext cx="1365759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2083" y="253701"/>
            <a:ext cx="4279273" cy="568684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2083" y="3113007"/>
            <a:ext cx="4279273" cy="2827854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2083" y="253548"/>
            <a:ext cx="4279273" cy="273237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2083" y="3113007"/>
            <a:ext cx="4279273" cy="2827854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2083" y="253548"/>
            <a:ext cx="2079129" cy="273237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48F2BEB6-3E0C-5B48-989E-5BC7424AD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82226" y="253548"/>
            <a:ext cx="2079129" cy="273237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4728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382225" y="253548"/>
            <a:ext cx="2079183" cy="2795919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82225" y="3176548"/>
            <a:ext cx="2079183" cy="276431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09CEE9EE-BADC-7DA2-DAC5-08FEA93673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6954" y="253548"/>
            <a:ext cx="2079183" cy="2795919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5F022947-26D8-A246-FBB1-1D3E6E8C2C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6954" y="3176548"/>
            <a:ext cx="2079183" cy="276431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226" y="253548"/>
            <a:ext cx="2079183" cy="568731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30" y="253548"/>
            <a:ext cx="2079183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83" y="4135884"/>
            <a:ext cx="2079130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2030" y="2194716"/>
            <a:ext cx="2079183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226" y="253548"/>
            <a:ext cx="2079183" cy="2732379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30" y="253548"/>
            <a:ext cx="2079183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83" y="4135884"/>
            <a:ext cx="2079130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2030" y="2194716"/>
            <a:ext cx="2079183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2A673695-4175-6B17-EE2A-B34A547D0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2226" y="3113007"/>
            <a:ext cx="2079183" cy="283357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2516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58680" y="253548"/>
            <a:ext cx="2502729" cy="2532927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83" y="2922387"/>
            <a:ext cx="2200142" cy="158850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83" y="253548"/>
            <a:ext cx="1655583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503239" y="2922387"/>
            <a:ext cx="1958117" cy="3018474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87166" y="4646802"/>
            <a:ext cx="2195059" cy="129405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367245" y="2699997"/>
            <a:ext cx="2094164" cy="1366112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30" y="2699997"/>
            <a:ext cx="2094164" cy="136611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2030" y="253548"/>
            <a:ext cx="1353103" cy="235113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08304" y="253548"/>
            <a:ext cx="1353526" cy="235113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625893" y="253548"/>
            <a:ext cx="1391651" cy="235113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D989B741-D29E-A267-C3BA-236B9E25DBF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7082" y="4161420"/>
            <a:ext cx="4274274" cy="1779441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86" r:id="rId4"/>
    <p:sldLayoutId id="2147483678" r:id="rId5"/>
    <p:sldLayoutId id="2147483679" r:id="rId6"/>
    <p:sldLayoutId id="2147483687" r:id="rId7"/>
    <p:sldLayoutId id="2147483681" r:id="rId8"/>
    <p:sldLayoutId id="2147483682" r:id="rId9"/>
    <p:sldLayoutId id="2147483685" r:id="rId10"/>
  </p:sldLayoutIdLst>
  <p:txStyles>
    <p:titleStyle>
      <a:lvl1pPr algn="l" defTabSz="617043" rtl="0" eaLnBrk="1" latinLnBrk="0" hangingPunct="1">
        <a:lnSpc>
          <a:spcPct val="90000"/>
        </a:lnSpc>
        <a:spcBef>
          <a:spcPct val="0"/>
        </a:spcBef>
        <a:buNone/>
        <a:defRPr sz="29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261" indent="-154261" algn="l" defTabSz="617043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62783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619" kern="1200">
          <a:solidFill>
            <a:schemeClr val="tx1"/>
          </a:solidFill>
          <a:latin typeface="+mn-lt"/>
          <a:ea typeface="+mn-ea"/>
          <a:cs typeface="+mn-cs"/>
        </a:defRPr>
      </a:lvl2pPr>
      <a:lvl3pPr marL="771304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9825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4pPr>
      <a:lvl5pPr marL="1388347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5pPr>
      <a:lvl6pPr marL="1696869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6pPr>
      <a:lvl7pPr marL="2005390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7pPr>
      <a:lvl8pPr marL="2313912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8pPr>
      <a:lvl9pPr marL="2622434" indent="-154261" algn="l" defTabSz="617043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1pPr>
      <a:lvl2pPr marL="308521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2pPr>
      <a:lvl3pPr marL="617043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3pPr>
      <a:lvl4pPr marL="925565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4pPr>
      <a:lvl5pPr marL="1234086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5pPr>
      <a:lvl6pPr marL="1542608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6pPr>
      <a:lvl7pPr marL="1851129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7pPr>
      <a:lvl8pPr marL="2159651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8pPr>
      <a:lvl9pPr marL="2468173" algn="l" defTabSz="617043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1" userDrawn="1">
          <p15:clr>
            <a:srgbClr val="F26B43"/>
          </p15:clr>
        </p15:guide>
        <p15:guide id="2" pos="1463" userDrawn="1">
          <p15:clr>
            <a:srgbClr val="F26B43"/>
          </p15:clr>
        </p15:guide>
        <p15:guide id="3" orient="horz" pos="160" userDrawn="1">
          <p15:clr>
            <a:srgbClr val="F26B43"/>
          </p15:clr>
        </p15:guide>
        <p15:guide id="4" pos="115" userDrawn="1">
          <p15:clr>
            <a:srgbClr val="F26B43"/>
          </p15:clr>
        </p15:guide>
        <p15:guide id="5" pos="2810" userDrawn="1">
          <p15:clr>
            <a:srgbClr val="F26B43"/>
          </p15:clr>
        </p15:guide>
        <p15:guide id="6" orient="horz" pos="3922" userDrawn="1">
          <p15:clr>
            <a:srgbClr val="F26B43"/>
          </p15:clr>
        </p15:guide>
        <p15:guide id="7" orient="horz" pos="37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transfer.com/" TargetMode="External"/><Relationship Id="rId2" Type="http://schemas.openxmlformats.org/officeDocument/2006/relationships/hyperlink" Target="http://www.expertfoto.ch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expertfoto.ch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9275814"/>
              </p:ext>
            </p:extLst>
          </p:nvPr>
        </p:nvGraphicFramePr>
        <p:xfrm>
          <a:off x="489326" y="517291"/>
          <a:ext cx="3664786" cy="2376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319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2640467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169773">
                <a:tc gridSpan="2">
                  <a:txBody>
                    <a:bodyPr/>
                    <a:lstStyle/>
                    <a:p>
                      <a:pPr algn="ctr"/>
                      <a:r>
                        <a:rPr lang="de-DE" sz="9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</a:t>
                      </a:r>
                      <a:r>
                        <a:rPr lang="de-CH" sz="9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Tischkalender 12.7x17.8 cm Hochformat</a:t>
                      </a:r>
                      <a:endParaRPr lang="de-DE" sz="9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Anzahl Kalender: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Vorname: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Nachname: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Adresse: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PLZ: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Ort: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/>
                        <a:t>E-Mail-Adresse: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Telefon Nr.: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Gutscheincode: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r>
                        <a:rPr lang="de-DE" sz="900" dirty="0"/>
                        <a:t>Bemerkungen:</a:t>
                      </a:r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169773"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 marL="28908" marR="28908" marT="14454" marB="1445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  <p:sp>
        <p:nvSpPr>
          <p:cNvPr id="3" name="Textfeld 5">
            <a:extLst>
              <a:ext uri="{FF2B5EF4-FFF2-40B4-BE49-F238E27FC236}">
                <a16:creationId xmlns:a16="http://schemas.microsoft.com/office/drawing/2014/main" id="{591C5EBC-7E29-1932-B611-B45D71BDBB57}"/>
              </a:ext>
            </a:extLst>
          </p:cNvPr>
          <p:cNvSpPr txBox="1"/>
          <p:nvPr/>
        </p:nvSpPr>
        <p:spPr>
          <a:xfrm>
            <a:off x="148770" y="5959423"/>
            <a:ext cx="4312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56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5112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2668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90224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87781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85337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82893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80449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CH" sz="800" dirty="0"/>
              <a:t>expertfoto.ch – Walter Egon AG – Dorf 519 – CH-3925 Grächen – +41 27 956 11 12 – </a:t>
            </a:r>
            <a:r>
              <a:rPr lang="de-CH" sz="800" dirty="0">
                <a:hlinkClick r:id="rId2"/>
              </a:rPr>
              <a:t>www.expertfoto.ch</a:t>
            </a:r>
            <a:r>
              <a:rPr lang="de-CH" sz="800" dirty="0"/>
              <a:t> – info@expertfoto.ch </a:t>
            </a:r>
          </a:p>
        </p:txBody>
      </p:sp>
      <p:sp>
        <p:nvSpPr>
          <p:cNvPr id="4" name="Textfeld 6">
            <a:extLst>
              <a:ext uri="{FF2B5EF4-FFF2-40B4-BE49-F238E27FC236}">
                <a16:creationId xmlns:a16="http://schemas.microsoft.com/office/drawing/2014/main" id="{90133337-3894-2D13-5EC0-56713903A7F8}"/>
              </a:ext>
            </a:extLst>
          </p:cNvPr>
          <p:cNvSpPr txBox="1"/>
          <p:nvPr/>
        </p:nvSpPr>
        <p:spPr>
          <a:xfrm>
            <a:off x="489326" y="3888159"/>
            <a:ext cx="36647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56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5112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2668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90224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87781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85337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82893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80449" algn="l" defTabSz="197556" rtl="0" eaLnBrk="1" latinLnBrk="0" hangingPunct="1">
              <a:defRPr sz="7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800" dirty="0"/>
              <a:t>Grundeinstellung für die Bildqualität in PowerPoint (Einmalige Anpassung): </a:t>
            </a:r>
          </a:p>
          <a:p>
            <a:r>
              <a:rPr lang="de-CH" sz="800" i="1" dirty="0"/>
              <a:t>Datei – Optionen – Erweitert – Drucken – Hohe Qualität (Haken On) </a:t>
            </a:r>
          </a:p>
          <a:p>
            <a:endParaRPr lang="de-CH" sz="800" i="1" dirty="0"/>
          </a:p>
          <a:p>
            <a:r>
              <a:rPr lang="de-CH" sz="800" dirty="0"/>
              <a:t>Nach dem Gestalten des Kalenders das Dokument als PDF exportieren: </a:t>
            </a:r>
          </a:p>
          <a:p>
            <a:r>
              <a:rPr lang="de-CH" sz="800" i="1" dirty="0"/>
              <a:t>Datei – Exportieren – Adobe PDF erstellen</a:t>
            </a:r>
          </a:p>
          <a:p>
            <a:endParaRPr lang="de-CH" sz="800" i="1" dirty="0"/>
          </a:p>
          <a:p>
            <a:r>
              <a:rPr lang="de-CH" sz="800" dirty="0"/>
              <a:t>Gespeichertes PDF mit </a:t>
            </a:r>
            <a:r>
              <a:rPr lang="de-CH" sz="800" dirty="0">
                <a:hlinkClick r:id="rId3"/>
              </a:rPr>
              <a:t>www.wetransfer.com</a:t>
            </a:r>
            <a:r>
              <a:rPr lang="de-CH" sz="800" dirty="0"/>
              <a:t> an </a:t>
            </a:r>
            <a:r>
              <a:rPr lang="de-CH" sz="800" dirty="0">
                <a:hlinkClick r:id="rId4"/>
              </a:rPr>
              <a:t>info@expertfoto.ch</a:t>
            </a:r>
            <a:r>
              <a:rPr lang="de-CH" sz="800" dirty="0"/>
              <a:t> senden.</a:t>
            </a:r>
          </a:p>
        </p:txBody>
      </p:sp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CB40798-CCB0-ED41-A108-E79A0DD7E1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274574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160D38C-2936-EBBD-2C76-3D3546F504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131419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51A36A5-7B8B-E434-31BB-338D7797F2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268142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DCEDA8-B992-1853-336C-3286778B84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141071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C6AE433-FB8D-F6E5-8E03-D202231EE7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273770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C1BD1607-CD27-72FE-C9F1-FEF3F90360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89471" y="5976391"/>
            <a:ext cx="1727176" cy="3508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168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44F59BE-058E-5EB0-C0E9-9058794889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5196"/>
            <a:ext cx="4643438" cy="59903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6000425"/>
            <a:ext cx="4268144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E045D50-969F-FA6D-6C45-69E945BDC1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1136"/>
            <a:ext cx="4643438" cy="59903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3858783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FD21B4-9B38-3036-85C0-446832E271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7197"/>
            <a:ext cx="4643437" cy="58297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3190"/>
            <a:ext cx="4268142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9AAF64EB-B2E4-6C0D-9C99-F4D4415A45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5897197"/>
            <a:ext cx="4643437" cy="58297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6016876"/>
            <a:ext cx="4137049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185C8E1-C55A-AA07-5927-6820F30C0D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268945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28C8712-31F0-BBE2-88C7-FFA5E13CF0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131419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33C8CF1E-CE8F-8DD7-C94F-87F2387343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97197"/>
            <a:ext cx="4643437" cy="58297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0" y="5996365"/>
            <a:ext cx="4268142" cy="3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118</Words>
  <Application>Microsoft Office PowerPoint</Application>
  <PresentationFormat>Benutzerdefiniert</PresentationFormat>
  <Paragraphs>20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22</cp:revision>
  <dcterms:created xsi:type="dcterms:W3CDTF">2025-11-12T21:24:53Z</dcterms:created>
  <dcterms:modified xsi:type="dcterms:W3CDTF">2025-12-15T14:16:48Z</dcterms:modified>
</cp:coreProperties>
</file>