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  <p:sldMasterId id="2147483686" r:id="rId2"/>
  </p:sldMasterIdLst>
  <p:sldIdLst>
    <p:sldId id="271" r:id="rId3"/>
    <p:sldId id="256" r:id="rId4"/>
    <p:sldId id="268" r:id="rId5"/>
    <p:sldId id="257" r:id="rId6"/>
    <p:sldId id="258" r:id="rId7"/>
    <p:sldId id="259" r:id="rId8"/>
    <p:sldId id="260" r:id="rId9"/>
    <p:sldId id="261" r:id="rId10"/>
    <p:sldId id="262" r:id="rId11"/>
    <p:sldId id="266" r:id="rId12"/>
    <p:sldId id="263" r:id="rId13"/>
    <p:sldId id="264" r:id="rId14"/>
    <p:sldId id="267" r:id="rId15"/>
    <p:sldId id="265" r:id="rId16"/>
  </p:sldIdLst>
  <p:sldSz cx="11052175" cy="7380288"/>
  <p:notesSz cx="6858000" cy="9144000"/>
  <p:defaultTextStyle>
    <a:defPPr>
      <a:defRPr lang="en-US"/>
    </a:defPPr>
    <a:lvl1pPr marL="0" algn="l" defTabSz="327377" rtl="0" eaLnBrk="1" latinLnBrk="0" hangingPunct="1">
      <a:defRPr sz="1289" kern="1200">
        <a:solidFill>
          <a:schemeClr val="tx1"/>
        </a:solidFill>
        <a:latin typeface="+mn-lt"/>
        <a:ea typeface="+mn-ea"/>
        <a:cs typeface="+mn-cs"/>
      </a:defRPr>
    </a:lvl1pPr>
    <a:lvl2pPr marL="327377" algn="l" defTabSz="327377" rtl="0" eaLnBrk="1" latinLnBrk="0" hangingPunct="1">
      <a:defRPr sz="1289" kern="1200">
        <a:solidFill>
          <a:schemeClr val="tx1"/>
        </a:solidFill>
        <a:latin typeface="+mn-lt"/>
        <a:ea typeface="+mn-ea"/>
        <a:cs typeface="+mn-cs"/>
      </a:defRPr>
    </a:lvl2pPr>
    <a:lvl3pPr marL="654752" algn="l" defTabSz="327377" rtl="0" eaLnBrk="1" latinLnBrk="0" hangingPunct="1">
      <a:defRPr sz="1289" kern="1200">
        <a:solidFill>
          <a:schemeClr val="tx1"/>
        </a:solidFill>
        <a:latin typeface="+mn-lt"/>
        <a:ea typeface="+mn-ea"/>
        <a:cs typeface="+mn-cs"/>
      </a:defRPr>
    </a:lvl3pPr>
    <a:lvl4pPr marL="982129" algn="l" defTabSz="327377" rtl="0" eaLnBrk="1" latinLnBrk="0" hangingPunct="1">
      <a:defRPr sz="1289" kern="1200">
        <a:solidFill>
          <a:schemeClr val="tx1"/>
        </a:solidFill>
        <a:latin typeface="+mn-lt"/>
        <a:ea typeface="+mn-ea"/>
        <a:cs typeface="+mn-cs"/>
      </a:defRPr>
    </a:lvl4pPr>
    <a:lvl5pPr marL="1309504" algn="l" defTabSz="327377" rtl="0" eaLnBrk="1" latinLnBrk="0" hangingPunct="1">
      <a:defRPr sz="1289" kern="1200">
        <a:solidFill>
          <a:schemeClr val="tx1"/>
        </a:solidFill>
        <a:latin typeface="+mn-lt"/>
        <a:ea typeface="+mn-ea"/>
        <a:cs typeface="+mn-cs"/>
      </a:defRPr>
    </a:lvl5pPr>
    <a:lvl6pPr marL="1636881" algn="l" defTabSz="327377" rtl="0" eaLnBrk="1" latinLnBrk="0" hangingPunct="1">
      <a:defRPr sz="1289" kern="1200">
        <a:solidFill>
          <a:schemeClr val="tx1"/>
        </a:solidFill>
        <a:latin typeface="+mn-lt"/>
        <a:ea typeface="+mn-ea"/>
        <a:cs typeface="+mn-cs"/>
      </a:defRPr>
    </a:lvl6pPr>
    <a:lvl7pPr marL="1964257" algn="l" defTabSz="327377" rtl="0" eaLnBrk="1" latinLnBrk="0" hangingPunct="1">
      <a:defRPr sz="1289" kern="1200">
        <a:solidFill>
          <a:schemeClr val="tx1"/>
        </a:solidFill>
        <a:latin typeface="+mn-lt"/>
        <a:ea typeface="+mn-ea"/>
        <a:cs typeface="+mn-cs"/>
      </a:defRPr>
    </a:lvl7pPr>
    <a:lvl8pPr marL="2291632" algn="l" defTabSz="327377" rtl="0" eaLnBrk="1" latinLnBrk="0" hangingPunct="1">
      <a:defRPr sz="1289" kern="1200">
        <a:solidFill>
          <a:schemeClr val="tx1"/>
        </a:solidFill>
        <a:latin typeface="+mn-lt"/>
        <a:ea typeface="+mn-ea"/>
        <a:cs typeface="+mn-cs"/>
      </a:defRPr>
    </a:lvl8pPr>
    <a:lvl9pPr marL="2619008" algn="l" defTabSz="327377" rtl="0" eaLnBrk="1" latinLnBrk="0" hangingPunct="1">
      <a:defRPr sz="128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28" autoAdjust="0"/>
    <p:restoredTop sz="94582" autoAdjust="0"/>
  </p:normalViewPr>
  <p:slideViewPr>
    <p:cSldViewPr>
      <p:cViewPr varScale="1">
        <p:scale>
          <a:sx n="107" d="100"/>
          <a:sy n="107" d="100"/>
        </p:scale>
        <p:origin x="992" y="17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>
            <a:extLst>
              <a:ext uri="{FF2B5EF4-FFF2-40B4-BE49-F238E27FC236}">
                <a16:creationId xmlns:a16="http://schemas.microsoft.com/office/drawing/2014/main" id="{5342509D-5488-3F13-9780-E18ABDEECFD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1052174" cy="7380288"/>
          </a:xfrm>
          <a:prstGeom prst="rect">
            <a:avLst/>
          </a:prstGeom>
        </p:spPr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38217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ildplatzhalter 7">
            <a:extLst>
              <a:ext uri="{FF2B5EF4-FFF2-40B4-BE49-F238E27FC236}">
                <a16:creationId xmlns:a16="http://schemas.microsoft.com/office/drawing/2014/main" id="{B91EC6B9-F9EC-DA6C-D89A-687191AEADCE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28525" y="372672"/>
            <a:ext cx="4442676" cy="5913753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2" name="Bildplatzhalter 7">
            <a:extLst>
              <a:ext uri="{FF2B5EF4-FFF2-40B4-BE49-F238E27FC236}">
                <a16:creationId xmlns:a16="http://schemas.microsoft.com/office/drawing/2014/main" id="{6321638B-38FA-1F9D-3889-101DBBA0A9A1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5095891" y="372673"/>
            <a:ext cx="5526759" cy="2836678"/>
          </a:xfrm>
          <a:prstGeom prst="rect">
            <a:avLst/>
          </a:prstGeom>
          <a:effectLst/>
        </p:spPr>
        <p:txBody>
          <a:bodyPr/>
          <a:lstStyle>
            <a:lvl1pPr>
              <a:buNone/>
              <a:defRPr/>
            </a:lvl1pPr>
          </a:lstStyle>
          <a:p>
            <a:r>
              <a:rPr lang="de-CH" dirty="0"/>
              <a:t>     </a:t>
            </a:r>
          </a:p>
        </p:txBody>
      </p:sp>
      <p:sp>
        <p:nvSpPr>
          <p:cNvPr id="3" name="Bildplatzhalter 7">
            <a:extLst>
              <a:ext uri="{FF2B5EF4-FFF2-40B4-BE49-F238E27FC236}">
                <a16:creationId xmlns:a16="http://schemas.microsoft.com/office/drawing/2014/main" id="{11CD4868-8C7A-F99B-5448-E4FA288128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7967879" y="3401670"/>
            <a:ext cx="2655773" cy="2884757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4" name="Bildplatzhalter 7">
            <a:extLst>
              <a:ext uri="{FF2B5EF4-FFF2-40B4-BE49-F238E27FC236}">
                <a16:creationId xmlns:a16="http://schemas.microsoft.com/office/drawing/2014/main" id="{FE721E10-B6C5-23BF-7962-AFA96966D8CA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5095890" y="3401670"/>
            <a:ext cx="2655773" cy="2884757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0939665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5" userDrawn="1">
          <p15:clr>
            <a:srgbClr val="FBAE40"/>
          </p15:clr>
        </p15:guide>
        <p15:guide id="2" pos="3481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7">
            <a:extLst>
              <a:ext uri="{FF2B5EF4-FFF2-40B4-BE49-F238E27FC236}">
                <a16:creationId xmlns:a16="http://schemas.microsoft.com/office/drawing/2014/main" id="{B6622DA7-650F-7D73-58CB-EC2AE041CDDD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33263" y="372673"/>
            <a:ext cx="10185650" cy="2836678"/>
          </a:xfrm>
          <a:prstGeom prst="rect">
            <a:avLst/>
          </a:prstGeom>
          <a:effectLst/>
        </p:spPr>
        <p:txBody>
          <a:bodyPr/>
          <a:lstStyle>
            <a:lvl1pPr>
              <a:buNone/>
              <a:defRPr/>
            </a:lvl1pPr>
          </a:lstStyle>
          <a:p>
            <a:r>
              <a:rPr lang="de-CH" dirty="0"/>
              <a:t>     </a:t>
            </a:r>
          </a:p>
        </p:txBody>
      </p:sp>
      <p:sp>
        <p:nvSpPr>
          <p:cNvPr id="4" name="Bildplatzhalter 7">
            <a:extLst>
              <a:ext uri="{FF2B5EF4-FFF2-40B4-BE49-F238E27FC236}">
                <a16:creationId xmlns:a16="http://schemas.microsoft.com/office/drawing/2014/main" id="{B645EFD3-08B2-234B-C0E0-B523D7A7AF8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33263" y="3401670"/>
            <a:ext cx="3250739" cy="2884757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6" name="Bildplatzhalter 7">
            <a:extLst>
              <a:ext uri="{FF2B5EF4-FFF2-40B4-BE49-F238E27FC236}">
                <a16:creationId xmlns:a16="http://schemas.microsoft.com/office/drawing/2014/main" id="{0F0310E8-BB05-0F37-FA6A-836C6E7DDDF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369179" y="3401670"/>
            <a:ext cx="3250739" cy="2884757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7" name="Bildplatzhalter 7">
            <a:extLst>
              <a:ext uri="{FF2B5EF4-FFF2-40B4-BE49-F238E27FC236}">
                <a16:creationId xmlns:a16="http://schemas.microsoft.com/office/drawing/2014/main" id="{9B63A499-C393-7D6D-4160-67A98193AA1C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901221" y="3401670"/>
            <a:ext cx="3250739" cy="2884757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6381443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5" userDrawn="1">
          <p15:clr>
            <a:srgbClr val="FBAE40"/>
          </p15:clr>
        </p15:guide>
        <p15:guide id="2" pos="3481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8913" y="1207839"/>
            <a:ext cx="9394349" cy="2569434"/>
          </a:xfrm>
        </p:spPr>
        <p:txBody>
          <a:bodyPr anchor="b"/>
          <a:lstStyle>
            <a:lvl1pPr algn="ctr">
              <a:defRPr sz="6457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1522" y="3876360"/>
            <a:ext cx="8289131" cy="1781861"/>
          </a:xfrm>
        </p:spPr>
        <p:txBody>
          <a:bodyPr/>
          <a:lstStyle>
            <a:lvl1pPr marL="0" indent="0" algn="ctr">
              <a:buNone/>
              <a:defRPr sz="2583"/>
            </a:lvl1pPr>
            <a:lvl2pPr marL="492039" indent="0" algn="ctr">
              <a:buNone/>
              <a:defRPr sz="2152"/>
            </a:lvl2pPr>
            <a:lvl3pPr marL="984077" indent="0" algn="ctr">
              <a:buNone/>
              <a:defRPr sz="1937"/>
            </a:lvl3pPr>
            <a:lvl4pPr marL="1476116" indent="0" algn="ctr">
              <a:buNone/>
              <a:defRPr sz="1722"/>
            </a:lvl4pPr>
            <a:lvl5pPr marL="1968155" indent="0" algn="ctr">
              <a:buNone/>
              <a:defRPr sz="1722"/>
            </a:lvl5pPr>
            <a:lvl6pPr marL="2460193" indent="0" algn="ctr">
              <a:buNone/>
              <a:defRPr sz="1722"/>
            </a:lvl6pPr>
            <a:lvl7pPr marL="2952232" indent="0" algn="ctr">
              <a:buNone/>
              <a:defRPr sz="1722"/>
            </a:lvl7pPr>
            <a:lvl8pPr marL="3444270" indent="0" algn="ctr">
              <a:buNone/>
              <a:defRPr sz="1722"/>
            </a:lvl8pPr>
            <a:lvl9pPr marL="3936309" indent="0" algn="ctr">
              <a:buNone/>
              <a:defRPr sz="1722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11/25/25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23302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11/25/25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1602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081" y="1839949"/>
            <a:ext cx="9532501" cy="3069994"/>
          </a:xfrm>
        </p:spPr>
        <p:txBody>
          <a:bodyPr anchor="b"/>
          <a:lstStyle>
            <a:lvl1pPr>
              <a:defRPr sz="6457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4081" y="4938987"/>
            <a:ext cx="9532501" cy="1614437"/>
          </a:xfrm>
        </p:spPr>
        <p:txBody>
          <a:bodyPr/>
          <a:lstStyle>
            <a:lvl1pPr marL="0" indent="0">
              <a:buNone/>
              <a:defRPr sz="2583">
                <a:solidFill>
                  <a:schemeClr val="tx1">
                    <a:tint val="82000"/>
                  </a:schemeClr>
                </a:solidFill>
              </a:defRPr>
            </a:lvl1pPr>
            <a:lvl2pPr marL="492039" indent="0">
              <a:buNone/>
              <a:defRPr sz="2152">
                <a:solidFill>
                  <a:schemeClr val="tx1">
                    <a:tint val="82000"/>
                  </a:schemeClr>
                </a:solidFill>
              </a:defRPr>
            </a:lvl2pPr>
            <a:lvl3pPr marL="984077" indent="0">
              <a:buNone/>
              <a:defRPr sz="1937">
                <a:solidFill>
                  <a:schemeClr val="tx1">
                    <a:tint val="82000"/>
                  </a:schemeClr>
                </a:solidFill>
              </a:defRPr>
            </a:lvl3pPr>
            <a:lvl4pPr marL="1476116" indent="0">
              <a:buNone/>
              <a:defRPr sz="1722">
                <a:solidFill>
                  <a:schemeClr val="tx1">
                    <a:tint val="82000"/>
                  </a:schemeClr>
                </a:solidFill>
              </a:defRPr>
            </a:lvl4pPr>
            <a:lvl5pPr marL="1968155" indent="0">
              <a:buNone/>
              <a:defRPr sz="1722">
                <a:solidFill>
                  <a:schemeClr val="tx1">
                    <a:tint val="82000"/>
                  </a:schemeClr>
                </a:solidFill>
              </a:defRPr>
            </a:lvl5pPr>
            <a:lvl6pPr marL="2460193" indent="0">
              <a:buNone/>
              <a:defRPr sz="1722">
                <a:solidFill>
                  <a:schemeClr val="tx1">
                    <a:tint val="82000"/>
                  </a:schemeClr>
                </a:solidFill>
              </a:defRPr>
            </a:lvl6pPr>
            <a:lvl7pPr marL="2952232" indent="0">
              <a:buNone/>
              <a:defRPr sz="1722">
                <a:solidFill>
                  <a:schemeClr val="tx1">
                    <a:tint val="82000"/>
                  </a:schemeClr>
                </a:solidFill>
              </a:defRPr>
            </a:lvl7pPr>
            <a:lvl8pPr marL="3444270" indent="0">
              <a:buNone/>
              <a:defRPr sz="1722">
                <a:solidFill>
                  <a:schemeClr val="tx1">
                    <a:tint val="82000"/>
                  </a:schemeClr>
                </a:solidFill>
              </a:defRPr>
            </a:lvl8pPr>
            <a:lvl9pPr marL="3936309" indent="0">
              <a:buNone/>
              <a:defRPr sz="1722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11/25/25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04285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9837" y="1964660"/>
            <a:ext cx="4697174" cy="468272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5164" y="1964660"/>
            <a:ext cx="4697174" cy="468272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11/25/25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39587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1277" y="392933"/>
            <a:ext cx="9532501" cy="1426515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1278" y="1809196"/>
            <a:ext cx="4675587" cy="886659"/>
          </a:xfrm>
        </p:spPr>
        <p:txBody>
          <a:bodyPr anchor="b"/>
          <a:lstStyle>
            <a:lvl1pPr marL="0" indent="0">
              <a:buNone/>
              <a:defRPr sz="2583" b="1"/>
            </a:lvl1pPr>
            <a:lvl2pPr marL="492039" indent="0">
              <a:buNone/>
              <a:defRPr sz="2152" b="1"/>
            </a:lvl2pPr>
            <a:lvl3pPr marL="984077" indent="0">
              <a:buNone/>
              <a:defRPr sz="1937" b="1"/>
            </a:lvl3pPr>
            <a:lvl4pPr marL="1476116" indent="0">
              <a:buNone/>
              <a:defRPr sz="1722" b="1"/>
            </a:lvl4pPr>
            <a:lvl5pPr marL="1968155" indent="0">
              <a:buNone/>
              <a:defRPr sz="1722" b="1"/>
            </a:lvl5pPr>
            <a:lvl6pPr marL="2460193" indent="0">
              <a:buNone/>
              <a:defRPr sz="1722" b="1"/>
            </a:lvl6pPr>
            <a:lvl7pPr marL="2952232" indent="0">
              <a:buNone/>
              <a:defRPr sz="1722" b="1"/>
            </a:lvl7pPr>
            <a:lvl8pPr marL="3444270" indent="0">
              <a:buNone/>
              <a:defRPr sz="1722" b="1"/>
            </a:lvl8pPr>
            <a:lvl9pPr marL="3936309" indent="0">
              <a:buNone/>
              <a:defRPr sz="1722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1278" y="2695855"/>
            <a:ext cx="4675587" cy="396519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595164" y="1809196"/>
            <a:ext cx="4698614" cy="886659"/>
          </a:xfrm>
        </p:spPr>
        <p:txBody>
          <a:bodyPr anchor="b"/>
          <a:lstStyle>
            <a:lvl1pPr marL="0" indent="0">
              <a:buNone/>
              <a:defRPr sz="2583" b="1"/>
            </a:lvl1pPr>
            <a:lvl2pPr marL="492039" indent="0">
              <a:buNone/>
              <a:defRPr sz="2152" b="1"/>
            </a:lvl2pPr>
            <a:lvl3pPr marL="984077" indent="0">
              <a:buNone/>
              <a:defRPr sz="1937" b="1"/>
            </a:lvl3pPr>
            <a:lvl4pPr marL="1476116" indent="0">
              <a:buNone/>
              <a:defRPr sz="1722" b="1"/>
            </a:lvl4pPr>
            <a:lvl5pPr marL="1968155" indent="0">
              <a:buNone/>
              <a:defRPr sz="1722" b="1"/>
            </a:lvl5pPr>
            <a:lvl6pPr marL="2460193" indent="0">
              <a:buNone/>
              <a:defRPr sz="1722" b="1"/>
            </a:lvl6pPr>
            <a:lvl7pPr marL="2952232" indent="0">
              <a:buNone/>
              <a:defRPr sz="1722" b="1"/>
            </a:lvl7pPr>
            <a:lvl8pPr marL="3444270" indent="0">
              <a:buNone/>
              <a:defRPr sz="1722" b="1"/>
            </a:lvl8pPr>
            <a:lvl9pPr marL="3936309" indent="0">
              <a:buNone/>
              <a:defRPr sz="1722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5164" y="2695855"/>
            <a:ext cx="4698614" cy="396519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11/25/25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29305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11/25/25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3475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11/25/25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12818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1277" y="492019"/>
            <a:ext cx="3564614" cy="1722067"/>
          </a:xfrm>
        </p:spPr>
        <p:txBody>
          <a:bodyPr anchor="b"/>
          <a:lstStyle>
            <a:lvl1pPr>
              <a:defRPr sz="3444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8614" y="1062626"/>
            <a:ext cx="5595164" cy="5244788"/>
          </a:xfrm>
        </p:spPr>
        <p:txBody>
          <a:bodyPr/>
          <a:lstStyle>
            <a:lvl1pPr>
              <a:defRPr sz="3444"/>
            </a:lvl1pPr>
            <a:lvl2pPr>
              <a:defRPr sz="3013"/>
            </a:lvl2pPr>
            <a:lvl3pPr>
              <a:defRPr sz="2583"/>
            </a:lvl3pPr>
            <a:lvl4pPr>
              <a:defRPr sz="2152"/>
            </a:lvl4pPr>
            <a:lvl5pPr>
              <a:defRPr sz="2152"/>
            </a:lvl5pPr>
            <a:lvl6pPr>
              <a:defRPr sz="2152"/>
            </a:lvl6pPr>
            <a:lvl7pPr>
              <a:defRPr sz="2152"/>
            </a:lvl7pPr>
            <a:lvl8pPr>
              <a:defRPr sz="2152"/>
            </a:lvl8pPr>
            <a:lvl9pPr>
              <a:defRPr sz="2152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1277" y="2214086"/>
            <a:ext cx="3564614" cy="4101869"/>
          </a:xfrm>
        </p:spPr>
        <p:txBody>
          <a:bodyPr/>
          <a:lstStyle>
            <a:lvl1pPr marL="0" indent="0">
              <a:buNone/>
              <a:defRPr sz="1722"/>
            </a:lvl1pPr>
            <a:lvl2pPr marL="492039" indent="0">
              <a:buNone/>
              <a:defRPr sz="1507"/>
            </a:lvl2pPr>
            <a:lvl3pPr marL="984077" indent="0">
              <a:buNone/>
              <a:defRPr sz="1291"/>
            </a:lvl3pPr>
            <a:lvl4pPr marL="1476116" indent="0">
              <a:buNone/>
              <a:defRPr sz="1076"/>
            </a:lvl4pPr>
            <a:lvl5pPr marL="1968155" indent="0">
              <a:buNone/>
              <a:defRPr sz="1076"/>
            </a:lvl5pPr>
            <a:lvl6pPr marL="2460193" indent="0">
              <a:buNone/>
              <a:defRPr sz="1076"/>
            </a:lvl6pPr>
            <a:lvl7pPr marL="2952232" indent="0">
              <a:buNone/>
              <a:defRPr sz="1076"/>
            </a:lvl7pPr>
            <a:lvl8pPr marL="3444270" indent="0">
              <a:buNone/>
              <a:defRPr sz="1076"/>
            </a:lvl8pPr>
            <a:lvl9pPr marL="3936309" indent="0">
              <a:buNone/>
              <a:defRPr sz="1076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11/25/25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752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>
            <a:extLst>
              <a:ext uri="{FF2B5EF4-FFF2-40B4-BE49-F238E27FC236}">
                <a16:creationId xmlns:a16="http://schemas.microsoft.com/office/drawing/2014/main" id="{5342509D-5488-3F13-9780-E18ABDEECFD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33264" y="372672"/>
            <a:ext cx="10185651" cy="5913753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7592721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5" userDrawn="1">
          <p15:clr>
            <a:srgbClr val="FBAE40"/>
          </p15:clr>
        </p15:guide>
        <p15:guide id="2" pos="3481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1277" y="492019"/>
            <a:ext cx="3564614" cy="1722067"/>
          </a:xfrm>
        </p:spPr>
        <p:txBody>
          <a:bodyPr anchor="b"/>
          <a:lstStyle>
            <a:lvl1pPr>
              <a:defRPr sz="3444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698614" y="1062626"/>
            <a:ext cx="5595164" cy="5244788"/>
          </a:xfrm>
        </p:spPr>
        <p:txBody>
          <a:bodyPr anchor="t"/>
          <a:lstStyle>
            <a:lvl1pPr marL="0" indent="0">
              <a:buNone/>
              <a:defRPr sz="3444"/>
            </a:lvl1pPr>
            <a:lvl2pPr marL="492039" indent="0">
              <a:buNone/>
              <a:defRPr sz="3013"/>
            </a:lvl2pPr>
            <a:lvl3pPr marL="984077" indent="0">
              <a:buNone/>
              <a:defRPr sz="2583"/>
            </a:lvl3pPr>
            <a:lvl4pPr marL="1476116" indent="0">
              <a:buNone/>
              <a:defRPr sz="2152"/>
            </a:lvl4pPr>
            <a:lvl5pPr marL="1968155" indent="0">
              <a:buNone/>
              <a:defRPr sz="2152"/>
            </a:lvl5pPr>
            <a:lvl6pPr marL="2460193" indent="0">
              <a:buNone/>
              <a:defRPr sz="2152"/>
            </a:lvl6pPr>
            <a:lvl7pPr marL="2952232" indent="0">
              <a:buNone/>
              <a:defRPr sz="2152"/>
            </a:lvl7pPr>
            <a:lvl8pPr marL="3444270" indent="0">
              <a:buNone/>
              <a:defRPr sz="2152"/>
            </a:lvl8pPr>
            <a:lvl9pPr marL="3936309" indent="0">
              <a:buNone/>
              <a:defRPr sz="2152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1277" y="2214086"/>
            <a:ext cx="3564614" cy="4101869"/>
          </a:xfrm>
        </p:spPr>
        <p:txBody>
          <a:bodyPr/>
          <a:lstStyle>
            <a:lvl1pPr marL="0" indent="0">
              <a:buNone/>
              <a:defRPr sz="1722"/>
            </a:lvl1pPr>
            <a:lvl2pPr marL="492039" indent="0">
              <a:buNone/>
              <a:defRPr sz="1507"/>
            </a:lvl2pPr>
            <a:lvl3pPr marL="984077" indent="0">
              <a:buNone/>
              <a:defRPr sz="1291"/>
            </a:lvl3pPr>
            <a:lvl4pPr marL="1476116" indent="0">
              <a:buNone/>
              <a:defRPr sz="1076"/>
            </a:lvl4pPr>
            <a:lvl5pPr marL="1968155" indent="0">
              <a:buNone/>
              <a:defRPr sz="1076"/>
            </a:lvl5pPr>
            <a:lvl6pPr marL="2460193" indent="0">
              <a:buNone/>
              <a:defRPr sz="1076"/>
            </a:lvl6pPr>
            <a:lvl7pPr marL="2952232" indent="0">
              <a:buNone/>
              <a:defRPr sz="1076"/>
            </a:lvl7pPr>
            <a:lvl8pPr marL="3444270" indent="0">
              <a:buNone/>
              <a:defRPr sz="1076"/>
            </a:lvl8pPr>
            <a:lvl9pPr marL="3936309" indent="0">
              <a:buNone/>
              <a:defRPr sz="1076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11/25/25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778139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11/25/25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92260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09213" y="392932"/>
            <a:ext cx="2383125" cy="6254453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59837" y="392932"/>
            <a:ext cx="7011224" cy="6254453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11/25/25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833186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>
            <a:extLst>
              <a:ext uri="{FF2B5EF4-FFF2-40B4-BE49-F238E27FC236}">
                <a16:creationId xmlns:a16="http://schemas.microsoft.com/office/drawing/2014/main" id="{5342509D-5488-3F13-9780-E18ABDEECFD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1052174" cy="7380288"/>
          </a:xfrm>
          <a:prstGeom prst="rect">
            <a:avLst/>
          </a:prstGeom>
        </p:spPr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037827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>
            <a:extLst>
              <a:ext uri="{FF2B5EF4-FFF2-40B4-BE49-F238E27FC236}">
                <a16:creationId xmlns:a16="http://schemas.microsoft.com/office/drawing/2014/main" id="{5342509D-5488-3F13-9780-E18ABDEECFD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33263" y="372672"/>
            <a:ext cx="4984467" cy="5913753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2" name="Bildplatzhalter 7">
            <a:extLst>
              <a:ext uri="{FF2B5EF4-FFF2-40B4-BE49-F238E27FC236}">
                <a16:creationId xmlns:a16="http://schemas.microsoft.com/office/drawing/2014/main" id="{B6622DA7-650F-7D73-58CB-EC2AE041CDD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634446" y="372672"/>
            <a:ext cx="4984467" cy="5913753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6653247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5" userDrawn="1">
          <p15:clr>
            <a:srgbClr val="FBAE40"/>
          </p15:clr>
        </p15:guide>
        <p15:guide id="2" pos="3481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>
            <a:extLst>
              <a:ext uri="{FF2B5EF4-FFF2-40B4-BE49-F238E27FC236}">
                <a16:creationId xmlns:a16="http://schemas.microsoft.com/office/drawing/2014/main" id="{5342509D-5488-3F13-9780-E18ABDEECFD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33263" y="372672"/>
            <a:ext cx="4984467" cy="5913753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2" name="Bildplatzhalter 7">
            <a:extLst>
              <a:ext uri="{FF2B5EF4-FFF2-40B4-BE49-F238E27FC236}">
                <a16:creationId xmlns:a16="http://schemas.microsoft.com/office/drawing/2014/main" id="{B6622DA7-650F-7D73-58CB-EC2AE041CDD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634446" y="372675"/>
            <a:ext cx="4984467" cy="2884757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3" name="Bildplatzhalter 7">
            <a:extLst>
              <a:ext uri="{FF2B5EF4-FFF2-40B4-BE49-F238E27FC236}">
                <a16:creationId xmlns:a16="http://schemas.microsoft.com/office/drawing/2014/main" id="{03AE349C-6CCD-9B22-7964-7AD0FEB7063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634446" y="3449747"/>
            <a:ext cx="4984467" cy="2836678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358804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5" userDrawn="1">
          <p15:clr>
            <a:srgbClr val="FBAE40"/>
          </p15:clr>
        </p15:guide>
        <p15:guide id="2" pos="3481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>
            <a:extLst>
              <a:ext uri="{FF2B5EF4-FFF2-40B4-BE49-F238E27FC236}">
                <a16:creationId xmlns:a16="http://schemas.microsoft.com/office/drawing/2014/main" id="{5342509D-5488-3F13-9780-E18ABDEECFD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634446" y="372672"/>
            <a:ext cx="4984467" cy="5913753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4" name="Bildplatzhalter 7">
            <a:extLst>
              <a:ext uri="{FF2B5EF4-FFF2-40B4-BE49-F238E27FC236}">
                <a16:creationId xmlns:a16="http://schemas.microsoft.com/office/drawing/2014/main" id="{5EE734EE-D9EA-70EF-5B1F-D851A9BF348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33263" y="372675"/>
            <a:ext cx="4984467" cy="2884757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5" name="Bildplatzhalter 7">
            <a:extLst>
              <a:ext uri="{FF2B5EF4-FFF2-40B4-BE49-F238E27FC236}">
                <a16:creationId xmlns:a16="http://schemas.microsoft.com/office/drawing/2014/main" id="{3D607D42-088B-1854-B830-5DD68CCFA0A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33263" y="3449747"/>
            <a:ext cx="4984467" cy="2836678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698220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5" userDrawn="1">
          <p15:clr>
            <a:srgbClr val="FBAE40"/>
          </p15:clr>
        </p15:guide>
        <p15:guide id="2" pos="348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7">
            <a:extLst>
              <a:ext uri="{FF2B5EF4-FFF2-40B4-BE49-F238E27FC236}">
                <a16:creationId xmlns:a16="http://schemas.microsoft.com/office/drawing/2014/main" id="{B6622DA7-650F-7D73-58CB-EC2AE041CDDD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5634446" y="372673"/>
            <a:ext cx="4984467" cy="2836678"/>
          </a:xfrm>
          <a:prstGeom prst="rect">
            <a:avLst/>
          </a:prstGeom>
        </p:spPr>
        <p:txBody>
          <a:bodyPr/>
          <a:lstStyle>
            <a:lvl1pPr>
              <a:buNone/>
              <a:defRPr/>
            </a:lvl1pPr>
          </a:lstStyle>
          <a:p>
            <a:r>
              <a:rPr lang="de-CH" dirty="0"/>
              <a:t>     </a:t>
            </a:r>
          </a:p>
        </p:txBody>
      </p:sp>
      <p:sp>
        <p:nvSpPr>
          <p:cNvPr id="3" name="Bildplatzhalter 7">
            <a:extLst>
              <a:ext uri="{FF2B5EF4-FFF2-40B4-BE49-F238E27FC236}">
                <a16:creationId xmlns:a16="http://schemas.microsoft.com/office/drawing/2014/main" id="{03AE349C-6CCD-9B22-7964-7AD0FEB7063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634446" y="3401670"/>
            <a:ext cx="4984467" cy="2884757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4" name="Bildplatzhalter 7">
            <a:extLst>
              <a:ext uri="{FF2B5EF4-FFF2-40B4-BE49-F238E27FC236}">
                <a16:creationId xmlns:a16="http://schemas.microsoft.com/office/drawing/2014/main" id="{B645EFD3-08B2-234B-C0E0-B523D7A7AF8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33263" y="3401670"/>
            <a:ext cx="4984467" cy="2884757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5" name="Bildplatzhalter 7">
            <a:extLst>
              <a:ext uri="{FF2B5EF4-FFF2-40B4-BE49-F238E27FC236}">
                <a16:creationId xmlns:a16="http://schemas.microsoft.com/office/drawing/2014/main" id="{0ECB87E5-F0A8-5F06-1F2B-AF852CF8B2E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33263" y="372673"/>
            <a:ext cx="4984467" cy="2836678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7344346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5" userDrawn="1">
          <p15:clr>
            <a:srgbClr val="FBAE40"/>
          </p15:clr>
        </p15:guide>
        <p15:guide id="2" pos="3481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7">
            <a:extLst>
              <a:ext uri="{FF2B5EF4-FFF2-40B4-BE49-F238E27FC236}">
                <a16:creationId xmlns:a16="http://schemas.microsoft.com/office/drawing/2014/main" id="{B6622DA7-650F-7D73-58CB-EC2AE041CDDD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5634446" y="372673"/>
            <a:ext cx="4984467" cy="2836678"/>
          </a:xfrm>
          <a:prstGeom prst="rect">
            <a:avLst/>
          </a:prstGeom>
          <a:effectLst/>
        </p:spPr>
        <p:txBody>
          <a:bodyPr/>
          <a:lstStyle>
            <a:lvl1pPr>
              <a:buNone/>
              <a:defRPr/>
            </a:lvl1pPr>
          </a:lstStyle>
          <a:p>
            <a:r>
              <a:rPr lang="de-CH" dirty="0"/>
              <a:t>     </a:t>
            </a:r>
          </a:p>
        </p:txBody>
      </p:sp>
      <p:sp>
        <p:nvSpPr>
          <p:cNvPr id="4" name="Bildplatzhalter 7">
            <a:extLst>
              <a:ext uri="{FF2B5EF4-FFF2-40B4-BE49-F238E27FC236}">
                <a16:creationId xmlns:a16="http://schemas.microsoft.com/office/drawing/2014/main" id="{B645EFD3-08B2-234B-C0E0-B523D7A7AF8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33263" y="3401670"/>
            <a:ext cx="3250739" cy="2884757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5" name="Bildplatzhalter 7">
            <a:extLst>
              <a:ext uri="{FF2B5EF4-FFF2-40B4-BE49-F238E27FC236}">
                <a16:creationId xmlns:a16="http://schemas.microsoft.com/office/drawing/2014/main" id="{0ECB87E5-F0A8-5F06-1F2B-AF852CF8B2E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33263" y="372673"/>
            <a:ext cx="4984467" cy="2836678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6" name="Bildplatzhalter 7">
            <a:extLst>
              <a:ext uri="{FF2B5EF4-FFF2-40B4-BE49-F238E27FC236}">
                <a16:creationId xmlns:a16="http://schemas.microsoft.com/office/drawing/2014/main" id="{0F0310E8-BB05-0F37-FA6A-836C6E7DDDF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369179" y="3401670"/>
            <a:ext cx="3250739" cy="2884757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7" name="Bildplatzhalter 7">
            <a:extLst>
              <a:ext uri="{FF2B5EF4-FFF2-40B4-BE49-F238E27FC236}">
                <a16:creationId xmlns:a16="http://schemas.microsoft.com/office/drawing/2014/main" id="{9B63A499-C393-7D6D-4160-67A98193AA1C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901221" y="3401670"/>
            <a:ext cx="3250739" cy="2884757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7938688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5" userDrawn="1">
          <p15:clr>
            <a:srgbClr val="FBAE40"/>
          </p15:clr>
        </p15:guide>
        <p15:guide id="2" pos="3481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7">
            <a:extLst>
              <a:ext uri="{FF2B5EF4-FFF2-40B4-BE49-F238E27FC236}">
                <a16:creationId xmlns:a16="http://schemas.microsoft.com/office/drawing/2014/main" id="{B6622DA7-650F-7D73-58CB-EC2AE041CDDD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5634446" y="3449747"/>
            <a:ext cx="4984467" cy="2836678"/>
          </a:xfrm>
          <a:prstGeom prst="rect">
            <a:avLst/>
          </a:prstGeom>
          <a:effectLst/>
        </p:spPr>
        <p:txBody>
          <a:bodyPr/>
          <a:lstStyle>
            <a:lvl1pPr>
              <a:buNone/>
              <a:defRPr/>
            </a:lvl1pPr>
          </a:lstStyle>
          <a:p>
            <a:r>
              <a:rPr lang="de-CH" dirty="0"/>
              <a:t>     </a:t>
            </a:r>
          </a:p>
        </p:txBody>
      </p:sp>
      <p:sp>
        <p:nvSpPr>
          <p:cNvPr id="5" name="Bildplatzhalter 7">
            <a:extLst>
              <a:ext uri="{FF2B5EF4-FFF2-40B4-BE49-F238E27FC236}">
                <a16:creationId xmlns:a16="http://schemas.microsoft.com/office/drawing/2014/main" id="{0ECB87E5-F0A8-5F06-1F2B-AF852CF8B2E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33263" y="3449747"/>
            <a:ext cx="4984467" cy="2836678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3" name="Bildplatzhalter 7">
            <a:extLst>
              <a:ext uri="{FF2B5EF4-FFF2-40B4-BE49-F238E27FC236}">
                <a16:creationId xmlns:a16="http://schemas.microsoft.com/office/drawing/2014/main" id="{6AB972EA-44D9-27DA-6A7D-4AD5DA0C6ED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33263" y="372675"/>
            <a:ext cx="3250739" cy="2884757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8" name="Bildplatzhalter 7">
            <a:extLst>
              <a:ext uri="{FF2B5EF4-FFF2-40B4-BE49-F238E27FC236}">
                <a16:creationId xmlns:a16="http://schemas.microsoft.com/office/drawing/2014/main" id="{1351F877-FFCE-60F9-7CC4-068D8EB055E5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369179" y="372675"/>
            <a:ext cx="3250739" cy="2884757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9" name="Bildplatzhalter 7">
            <a:extLst>
              <a:ext uri="{FF2B5EF4-FFF2-40B4-BE49-F238E27FC236}">
                <a16:creationId xmlns:a16="http://schemas.microsoft.com/office/drawing/2014/main" id="{8D565D42-99EC-A53B-CBC9-476E1D002303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901221" y="372675"/>
            <a:ext cx="3250739" cy="2884757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6467456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5" userDrawn="1">
          <p15:clr>
            <a:srgbClr val="FBAE40"/>
          </p15:clr>
        </p15:guide>
        <p15:guide id="2" pos="3481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ildplatzhalter 7">
            <a:extLst>
              <a:ext uri="{FF2B5EF4-FFF2-40B4-BE49-F238E27FC236}">
                <a16:creationId xmlns:a16="http://schemas.microsoft.com/office/drawing/2014/main" id="{B91EC6B9-F9EC-DA6C-D89A-687191AEADCE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180974" y="372672"/>
            <a:ext cx="4442676" cy="5913753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7" name="Bildplatzhalter 7">
            <a:extLst>
              <a:ext uri="{FF2B5EF4-FFF2-40B4-BE49-F238E27FC236}">
                <a16:creationId xmlns:a16="http://schemas.microsoft.com/office/drawing/2014/main" id="{650A848C-CC9F-2EA3-BEB9-27E4575824A8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428528" y="372673"/>
            <a:ext cx="5526759" cy="2836678"/>
          </a:xfrm>
          <a:prstGeom prst="rect">
            <a:avLst/>
          </a:prstGeom>
          <a:effectLst/>
        </p:spPr>
        <p:txBody>
          <a:bodyPr/>
          <a:lstStyle>
            <a:lvl1pPr>
              <a:buNone/>
              <a:defRPr/>
            </a:lvl1pPr>
          </a:lstStyle>
          <a:p>
            <a:r>
              <a:rPr lang="de-CH" dirty="0"/>
              <a:t>     </a:t>
            </a:r>
          </a:p>
        </p:txBody>
      </p:sp>
      <p:sp>
        <p:nvSpPr>
          <p:cNvPr id="8" name="Bildplatzhalter 7">
            <a:extLst>
              <a:ext uri="{FF2B5EF4-FFF2-40B4-BE49-F238E27FC236}">
                <a16:creationId xmlns:a16="http://schemas.microsoft.com/office/drawing/2014/main" id="{50E2F7E1-2FB8-D306-6D5F-866AF620CF44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300515" y="3401670"/>
            <a:ext cx="2655773" cy="2884757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9" name="Bildplatzhalter 7">
            <a:extLst>
              <a:ext uri="{FF2B5EF4-FFF2-40B4-BE49-F238E27FC236}">
                <a16:creationId xmlns:a16="http://schemas.microsoft.com/office/drawing/2014/main" id="{98853C27-9987-7374-4120-67BA350FEB73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8526" y="3401670"/>
            <a:ext cx="2655773" cy="2884757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6533943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5" userDrawn="1">
          <p15:clr>
            <a:srgbClr val="FBAE40"/>
          </p15:clr>
        </p15:guide>
        <p15:guide id="2" pos="3481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2483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l" defTabSz="980895" rtl="0" eaLnBrk="1" latinLnBrk="0" hangingPunct="1">
        <a:lnSpc>
          <a:spcPct val="90000"/>
        </a:lnSpc>
        <a:spcBef>
          <a:spcPct val="0"/>
        </a:spcBef>
        <a:buNone/>
        <a:defRPr sz="47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5224" indent="-245224" algn="l" defTabSz="980895" rtl="0" eaLnBrk="1" latinLnBrk="0" hangingPunct="1">
        <a:lnSpc>
          <a:spcPct val="90000"/>
        </a:lnSpc>
        <a:spcBef>
          <a:spcPts val="1072"/>
        </a:spcBef>
        <a:buFont typeface="Arial" panose="020B0604020202020204" pitchFamily="34" charset="0"/>
        <a:buChar char="•"/>
        <a:defRPr sz="3004" kern="1200">
          <a:solidFill>
            <a:schemeClr val="tx1"/>
          </a:solidFill>
          <a:latin typeface="+mn-lt"/>
          <a:ea typeface="+mn-ea"/>
          <a:cs typeface="+mn-cs"/>
        </a:defRPr>
      </a:lvl1pPr>
      <a:lvl2pPr marL="735671" indent="-245224" algn="l" defTabSz="980895" rtl="0" eaLnBrk="1" latinLnBrk="0" hangingPunct="1">
        <a:lnSpc>
          <a:spcPct val="90000"/>
        </a:lnSpc>
        <a:spcBef>
          <a:spcPts val="536"/>
        </a:spcBef>
        <a:buFont typeface="Arial" panose="020B0604020202020204" pitchFamily="34" charset="0"/>
        <a:buChar char="•"/>
        <a:defRPr sz="2574" kern="1200">
          <a:solidFill>
            <a:schemeClr val="tx1"/>
          </a:solidFill>
          <a:latin typeface="+mn-lt"/>
          <a:ea typeface="+mn-ea"/>
          <a:cs typeface="+mn-cs"/>
        </a:defRPr>
      </a:lvl2pPr>
      <a:lvl3pPr marL="1226118" indent="-245224" algn="l" defTabSz="980895" rtl="0" eaLnBrk="1" latinLnBrk="0" hangingPunct="1">
        <a:lnSpc>
          <a:spcPct val="90000"/>
        </a:lnSpc>
        <a:spcBef>
          <a:spcPts val="536"/>
        </a:spcBef>
        <a:buFont typeface="Arial" panose="020B0604020202020204" pitchFamily="34" charset="0"/>
        <a:buChar char="•"/>
        <a:defRPr sz="2146" kern="1200">
          <a:solidFill>
            <a:schemeClr val="tx1"/>
          </a:solidFill>
          <a:latin typeface="+mn-lt"/>
          <a:ea typeface="+mn-ea"/>
          <a:cs typeface="+mn-cs"/>
        </a:defRPr>
      </a:lvl3pPr>
      <a:lvl4pPr marL="1716567" indent="-245224" algn="l" defTabSz="980895" rtl="0" eaLnBrk="1" latinLnBrk="0" hangingPunct="1">
        <a:lnSpc>
          <a:spcPct val="90000"/>
        </a:lnSpc>
        <a:spcBef>
          <a:spcPts val="536"/>
        </a:spcBef>
        <a:buFont typeface="Arial" panose="020B0604020202020204" pitchFamily="34" charset="0"/>
        <a:buChar char="•"/>
        <a:defRPr sz="1931" kern="1200">
          <a:solidFill>
            <a:schemeClr val="tx1"/>
          </a:solidFill>
          <a:latin typeface="+mn-lt"/>
          <a:ea typeface="+mn-ea"/>
          <a:cs typeface="+mn-cs"/>
        </a:defRPr>
      </a:lvl4pPr>
      <a:lvl5pPr marL="2207014" indent="-245224" algn="l" defTabSz="980895" rtl="0" eaLnBrk="1" latinLnBrk="0" hangingPunct="1">
        <a:lnSpc>
          <a:spcPct val="90000"/>
        </a:lnSpc>
        <a:spcBef>
          <a:spcPts val="536"/>
        </a:spcBef>
        <a:buFont typeface="Arial" panose="020B0604020202020204" pitchFamily="34" charset="0"/>
        <a:buChar char="•"/>
        <a:defRPr sz="1931" kern="1200">
          <a:solidFill>
            <a:schemeClr val="tx1"/>
          </a:solidFill>
          <a:latin typeface="+mn-lt"/>
          <a:ea typeface="+mn-ea"/>
          <a:cs typeface="+mn-cs"/>
        </a:defRPr>
      </a:lvl5pPr>
      <a:lvl6pPr marL="2697461" indent="-245224" algn="l" defTabSz="980895" rtl="0" eaLnBrk="1" latinLnBrk="0" hangingPunct="1">
        <a:lnSpc>
          <a:spcPct val="90000"/>
        </a:lnSpc>
        <a:spcBef>
          <a:spcPts val="536"/>
        </a:spcBef>
        <a:buFont typeface="Arial" panose="020B0604020202020204" pitchFamily="34" charset="0"/>
        <a:buChar char="•"/>
        <a:defRPr sz="1931" kern="1200">
          <a:solidFill>
            <a:schemeClr val="tx1"/>
          </a:solidFill>
          <a:latin typeface="+mn-lt"/>
          <a:ea typeface="+mn-ea"/>
          <a:cs typeface="+mn-cs"/>
        </a:defRPr>
      </a:lvl6pPr>
      <a:lvl7pPr marL="3187908" indent="-245224" algn="l" defTabSz="980895" rtl="0" eaLnBrk="1" latinLnBrk="0" hangingPunct="1">
        <a:lnSpc>
          <a:spcPct val="90000"/>
        </a:lnSpc>
        <a:spcBef>
          <a:spcPts val="536"/>
        </a:spcBef>
        <a:buFont typeface="Arial" panose="020B0604020202020204" pitchFamily="34" charset="0"/>
        <a:buChar char="•"/>
        <a:defRPr sz="1931" kern="1200">
          <a:solidFill>
            <a:schemeClr val="tx1"/>
          </a:solidFill>
          <a:latin typeface="+mn-lt"/>
          <a:ea typeface="+mn-ea"/>
          <a:cs typeface="+mn-cs"/>
        </a:defRPr>
      </a:lvl7pPr>
      <a:lvl8pPr marL="3678356" indent="-245224" algn="l" defTabSz="980895" rtl="0" eaLnBrk="1" latinLnBrk="0" hangingPunct="1">
        <a:lnSpc>
          <a:spcPct val="90000"/>
        </a:lnSpc>
        <a:spcBef>
          <a:spcPts val="536"/>
        </a:spcBef>
        <a:buFont typeface="Arial" panose="020B0604020202020204" pitchFamily="34" charset="0"/>
        <a:buChar char="•"/>
        <a:defRPr sz="1931" kern="1200">
          <a:solidFill>
            <a:schemeClr val="tx1"/>
          </a:solidFill>
          <a:latin typeface="+mn-lt"/>
          <a:ea typeface="+mn-ea"/>
          <a:cs typeface="+mn-cs"/>
        </a:defRPr>
      </a:lvl8pPr>
      <a:lvl9pPr marL="4168804" indent="-245224" algn="l" defTabSz="980895" rtl="0" eaLnBrk="1" latinLnBrk="0" hangingPunct="1">
        <a:lnSpc>
          <a:spcPct val="90000"/>
        </a:lnSpc>
        <a:spcBef>
          <a:spcPts val="536"/>
        </a:spcBef>
        <a:buFont typeface="Arial" panose="020B0604020202020204" pitchFamily="34" charset="0"/>
        <a:buChar char="•"/>
        <a:defRPr sz="19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80895" rtl="0" eaLnBrk="1" latinLnBrk="0" hangingPunct="1">
        <a:defRPr sz="1931" kern="1200">
          <a:solidFill>
            <a:schemeClr val="tx1"/>
          </a:solidFill>
          <a:latin typeface="+mn-lt"/>
          <a:ea typeface="+mn-ea"/>
          <a:cs typeface="+mn-cs"/>
        </a:defRPr>
      </a:lvl1pPr>
      <a:lvl2pPr marL="490447" algn="l" defTabSz="980895" rtl="0" eaLnBrk="1" latinLnBrk="0" hangingPunct="1">
        <a:defRPr sz="1931" kern="1200">
          <a:solidFill>
            <a:schemeClr val="tx1"/>
          </a:solidFill>
          <a:latin typeface="+mn-lt"/>
          <a:ea typeface="+mn-ea"/>
          <a:cs typeface="+mn-cs"/>
        </a:defRPr>
      </a:lvl2pPr>
      <a:lvl3pPr marL="980895" algn="l" defTabSz="980895" rtl="0" eaLnBrk="1" latinLnBrk="0" hangingPunct="1">
        <a:defRPr sz="1931" kern="1200">
          <a:solidFill>
            <a:schemeClr val="tx1"/>
          </a:solidFill>
          <a:latin typeface="+mn-lt"/>
          <a:ea typeface="+mn-ea"/>
          <a:cs typeface="+mn-cs"/>
        </a:defRPr>
      </a:lvl3pPr>
      <a:lvl4pPr marL="1471343" algn="l" defTabSz="980895" rtl="0" eaLnBrk="1" latinLnBrk="0" hangingPunct="1">
        <a:defRPr sz="1931" kern="1200">
          <a:solidFill>
            <a:schemeClr val="tx1"/>
          </a:solidFill>
          <a:latin typeface="+mn-lt"/>
          <a:ea typeface="+mn-ea"/>
          <a:cs typeface="+mn-cs"/>
        </a:defRPr>
      </a:lvl4pPr>
      <a:lvl5pPr marL="1961790" algn="l" defTabSz="980895" rtl="0" eaLnBrk="1" latinLnBrk="0" hangingPunct="1">
        <a:defRPr sz="1931" kern="1200">
          <a:solidFill>
            <a:schemeClr val="tx1"/>
          </a:solidFill>
          <a:latin typeface="+mn-lt"/>
          <a:ea typeface="+mn-ea"/>
          <a:cs typeface="+mn-cs"/>
        </a:defRPr>
      </a:lvl5pPr>
      <a:lvl6pPr marL="2452238" algn="l" defTabSz="980895" rtl="0" eaLnBrk="1" latinLnBrk="0" hangingPunct="1">
        <a:defRPr sz="1931" kern="1200">
          <a:solidFill>
            <a:schemeClr val="tx1"/>
          </a:solidFill>
          <a:latin typeface="+mn-lt"/>
          <a:ea typeface="+mn-ea"/>
          <a:cs typeface="+mn-cs"/>
        </a:defRPr>
      </a:lvl6pPr>
      <a:lvl7pPr marL="2942685" algn="l" defTabSz="980895" rtl="0" eaLnBrk="1" latinLnBrk="0" hangingPunct="1">
        <a:defRPr sz="1931" kern="1200">
          <a:solidFill>
            <a:schemeClr val="tx1"/>
          </a:solidFill>
          <a:latin typeface="+mn-lt"/>
          <a:ea typeface="+mn-ea"/>
          <a:cs typeface="+mn-cs"/>
        </a:defRPr>
      </a:lvl7pPr>
      <a:lvl8pPr marL="3433132" algn="l" defTabSz="980895" rtl="0" eaLnBrk="1" latinLnBrk="0" hangingPunct="1">
        <a:defRPr sz="1931" kern="1200">
          <a:solidFill>
            <a:schemeClr val="tx1"/>
          </a:solidFill>
          <a:latin typeface="+mn-lt"/>
          <a:ea typeface="+mn-ea"/>
          <a:cs typeface="+mn-cs"/>
        </a:defRPr>
      </a:lvl8pPr>
      <a:lvl9pPr marL="3923581" algn="l" defTabSz="980895" rtl="0" eaLnBrk="1" latinLnBrk="0" hangingPunct="1">
        <a:defRPr sz="19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325" userDrawn="1">
          <p15:clr>
            <a:srgbClr val="F26B43"/>
          </p15:clr>
        </p15:guide>
        <p15:guide id="2" pos="3481" userDrawn="1">
          <p15:clr>
            <a:srgbClr val="F26B43"/>
          </p15:clr>
        </p15:guide>
        <p15:guide id="3" orient="horz" pos="235" userDrawn="1">
          <p15:clr>
            <a:srgbClr val="F26B43"/>
          </p15:clr>
        </p15:guide>
        <p15:guide id="4" pos="273" userDrawn="1">
          <p15:clr>
            <a:srgbClr val="F26B43"/>
          </p15:clr>
        </p15:guide>
        <p15:guide id="5" pos="6689" userDrawn="1">
          <p15:clr>
            <a:srgbClr val="F26B43"/>
          </p15:clr>
        </p15:guide>
        <p15:guide id="6" orient="horz" pos="3960" userDrawn="1">
          <p15:clr>
            <a:srgbClr val="F26B43"/>
          </p15:clr>
        </p15:guide>
        <p15:guide id="7" orient="horz" pos="4414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59837" y="392933"/>
            <a:ext cx="9532501" cy="14265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9837" y="1964660"/>
            <a:ext cx="9532501" cy="4682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9837" y="6840435"/>
            <a:ext cx="2486739" cy="3929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91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11/25/25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61033" y="6840435"/>
            <a:ext cx="3730109" cy="3929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91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05599" y="6840435"/>
            <a:ext cx="2486739" cy="3929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91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1649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txStyles>
    <p:titleStyle>
      <a:lvl1pPr algn="l" defTabSz="984077" rtl="0" eaLnBrk="1" latinLnBrk="0" hangingPunct="1">
        <a:lnSpc>
          <a:spcPct val="90000"/>
        </a:lnSpc>
        <a:spcBef>
          <a:spcPct val="0"/>
        </a:spcBef>
        <a:buNone/>
        <a:defRPr sz="473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6019" indent="-246019" algn="l" defTabSz="984077" rtl="0" eaLnBrk="1" latinLnBrk="0" hangingPunct="1">
        <a:lnSpc>
          <a:spcPct val="90000"/>
        </a:lnSpc>
        <a:spcBef>
          <a:spcPts val="1076"/>
        </a:spcBef>
        <a:buFont typeface="Arial" panose="020B0604020202020204" pitchFamily="34" charset="0"/>
        <a:buChar char="•"/>
        <a:defRPr sz="3013" kern="1200">
          <a:solidFill>
            <a:schemeClr val="tx1"/>
          </a:solidFill>
          <a:latin typeface="+mn-lt"/>
          <a:ea typeface="+mn-ea"/>
          <a:cs typeface="+mn-cs"/>
        </a:defRPr>
      </a:lvl1pPr>
      <a:lvl2pPr marL="738058" indent="-246019" algn="l" defTabSz="984077" rtl="0" eaLnBrk="1" latinLnBrk="0" hangingPunct="1">
        <a:lnSpc>
          <a:spcPct val="90000"/>
        </a:lnSpc>
        <a:spcBef>
          <a:spcPts val="538"/>
        </a:spcBef>
        <a:buFont typeface="Arial" panose="020B0604020202020204" pitchFamily="34" charset="0"/>
        <a:buChar char="•"/>
        <a:defRPr sz="2583" kern="1200">
          <a:solidFill>
            <a:schemeClr val="tx1"/>
          </a:solidFill>
          <a:latin typeface="+mn-lt"/>
          <a:ea typeface="+mn-ea"/>
          <a:cs typeface="+mn-cs"/>
        </a:defRPr>
      </a:lvl2pPr>
      <a:lvl3pPr marL="1230097" indent="-246019" algn="l" defTabSz="984077" rtl="0" eaLnBrk="1" latinLnBrk="0" hangingPunct="1">
        <a:lnSpc>
          <a:spcPct val="90000"/>
        </a:lnSpc>
        <a:spcBef>
          <a:spcPts val="538"/>
        </a:spcBef>
        <a:buFont typeface="Arial" panose="020B0604020202020204" pitchFamily="34" charset="0"/>
        <a:buChar char="•"/>
        <a:defRPr sz="2152" kern="1200">
          <a:solidFill>
            <a:schemeClr val="tx1"/>
          </a:solidFill>
          <a:latin typeface="+mn-lt"/>
          <a:ea typeface="+mn-ea"/>
          <a:cs typeface="+mn-cs"/>
        </a:defRPr>
      </a:lvl3pPr>
      <a:lvl4pPr marL="1722135" indent="-246019" algn="l" defTabSz="984077" rtl="0" eaLnBrk="1" latinLnBrk="0" hangingPunct="1">
        <a:lnSpc>
          <a:spcPct val="90000"/>
        </a:lnSpc>
        <a:spcBef>
          <a:spcPts val="538"/>
        </a:spcBef>
        <a:buFont typeface="Arial" panose="020B0604020202020204" pitchFamily="34" charset="0"/>
        <a:buChar char="•"/>
        <a:defRPr sz="1937" kern="1200">
          <a:solidFill>
            <a:schemeClr val="tx1"/>
          </a:solidFill>
          <a:latin typeface="+mn-lt"/>
          <a:ea typeface="+mn-ea"/>
          <a:cs typeface="+mn-cs"/>
        </a:defRPr>
      </a:lvl4pPr>
      <a:lvl5pPr marL="2214174" indent="-246019" algn="l" defTabSz="984077" rtl="0" eaLnBrk="1" latinLnBrk="0" hangingPunct="1">
        <a:lnSpc>
          <a:spcPct val="90000"/>
        </a:lnSpc>
        <a:spcBef>
          <a:spcPts val="538"/>
        </a:spcBef>
        <a:buFont typeface="Arial" panose="020B0604020202020204" pitchFamily="34" charset="0"/>
        <a:buChar char="•"/>
        <a:defRPr sz="1937" kern="1200">
          <a:solidFill>
            <a:schemeClr val="tx1"/>
          </a:solidFill>
          <a:latin typeface="+mn-lt"/>
          <a:ea typeface="+mn-ea"/>
          <a:cs typeface="+mn-cs"/>
        </a:defRPr>
      </a:lvl5pPr>
      <a:lvl6pPr marL="2706213" indent="-246019" algn="l" defTabSz="984077" rtl="0" eaLnBrk="1" latinLnBrk="0" hangingPunct="1">
        <a:lnSpc>
          <a:spcPct val="90000"/>
        </a:lnSpc>
        <a:spcBef>
          <a:spcPts val="538"/>
        </a:spcBef>
        <a:buFont typeface="Arial" panose="020B0604020202020204" pitchFamily="34" charset="0"/>
        <a:buChar char="•"/>
        <a:defRPr sz="1937" kern="1200">
          <a:solidFill>
            <a:schemeClr val="tx1"/>
          </a:solidFill>
          <a:latin typeface="+mn-lt"/>
          <a:ea typeface="+mn-ea"/>
          <a:cs typeface="+mn-cs"/>
        </a:defRPr>
      </a:lvl6pPr>
      <a:lvl7pPr marL="3198251" indent="-246019" algn="l" defTabSz="984077" rtl="0" eaLnBrk="1" latinLnBrk="0" hangingPunct="1">
        <a:lnSpc>
          <a:spcPct val="90000"/>
        </a:lnSpc>
        <a:spcBef>
          <a:spcPts val="538"/>
        </a:spcBef>
        <a:buFont typeface="Arial" panose="020B0604020202020204" pitchFamily="34" charset="0"/>
        <a:buChar char="•"/>
        <a:defRPr sz="1937" kern="1200">
          <a:solidFill>
            <a:schemeClr val="tx1"/>
          </a:solidFill>
          <a:latin typeface="+mn-lt"/>
          <a:ea typeface="+mn-ea"/>
          <a:cs typeface="+mn-cs"/>
        </a:defRPr>
      </a:lvl7pPr>
      <a:lvl8pPr marL="3690290" indent="-246019" algn="l" defTabSz="984077" rtl="0" eaLnBrk="1" latinLnBrk="0" hangingPunct="1">
        <a:lnSpc>
          <a:spcPct val="90000"/>
        </a:lnSpc>
        <a:spcBef>
          <a:spcPts val="538"/>
        </a:spcBef>
        <a:buFont typeface="Arial" panose="020B0604020202020204" pitchFamily="34" charset="0"/>
        <a:buChar char="•"/>
        <a:defRPr sz="1937" kern="1200">
          <a:solidFill>
            <a:schemeClr val="tx1"/>
          </a:solidFill>
          <a:latin typeface="+mn-lt"/>
          <a:ea typeface="+mn-ea"/>
          <a:cs typeface="+mn-cs"/>
        </a:defRPr>
      </a:lvl8pPr>
      <a:lvl9pPr marL="4182328" indent="-246019" algn="l" defTabSz="984077" rtl="0" eaLnBrk="1" latinLnBrk="0" hangingPunct="1">
        <a:lnSpc>
          <a:spcPct val="90000"/>
        </a:lnSpc>
        <a:spcBef>
          <a:spcPts val="538"/>
        </a:spcBef>
        <a:buFont typeface="Arial" panose="020B0604020202020204" pitchFamily="34" charset="0"/>
        <a:buChar char="•"/>
        <a:defRPr sz="193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84077" rtl="0" eaLnBrk="1" latinLnBrk="0" hangingPunct="1">
        <a:defRPr sz="1937" kern="1200">
          <a:solidFill>
            <a:schemeClr val="tx1"/>
          </a:solidFill>
          <a:latin typeface="+mn-lt"/>
          <a:ea typeface="+mn-ea"/>
          <a:cs typeface="+mn-cs"/>
        </a:defRPr>
      </a:lvl1pPr>
      <a:lvl2pPr marL="492039" algn="l" defTabSz="984077" rtl="0" eaLnBrk="1" latinLnBrk="0" hangingPunct="1">
        <a:defRPr sz="1937" kern="1200">
          <a:solidFill>
            <a:schemeClr val="tx1"/>
          </a:solidFill>
          <a:latin typeface="+mn-lt"/>
          <a:ea typeface="+mn-ea"/>
          <a:cs typeface="+mn-cs"/>
        </a:defRPr>
      </a:lvl2pPr>
      <a:lvl3pPr marL="984077" algn="l" defTabSz="984077" rtl="0" eaLnBrk="1" latinLnBrk="0" hangingPunct="1">
        <a:defRPr sz="1937" kern="1200">
          <a:solidFill>
            <a:schemeClr val="tx1"/>
          </a:solidFill>
          <a:latin typeface="+mn-lt"/>
          <a:ea typeface="+mn-ea"/>
          <a:cs typeface="+mn-cs"/>
        </a:defRPr>
      </a:lvl3pPr>
      <a:lvl4pPr marL="1476116" algn="l" defTabSz="984077" rtl="0" eaLnBrk="1" latinLnBrk="0" hangingPunct="1">
        <a:defRPr sz="1937" kern="1200">
          <a:solidFill>
            <a:schemeClr val="tx1"/>
          </a:solidFill>
          <a:latin typeface="+mn-lt"/>
          <a:ea typeface="+mn-ea"/>
          <a:cs typeface="+mn-cs"/>
        </a:defRPr>
      </a:lvl4pPr>
      <a:lvl5pPr marL="1968155" algn="l" defTabSz="984077" rtl="0" eaLnBrk="1" latinLnBrk="0" hangingPunct="1">
        <a:defRPr sz="1937" kern="1200">
          <a:solidFill>
            <a:schemeClr val="tx1"/>
          </a:solidFill>
          <a:latin typeface="+mn-lt"/>
          <a:ea typeface="+mn-ea"/>
          <a:cs typeface="+mn-cs"/>
        </a:defRPr>
      </a:lvl5pPr>
      <a:lvl6pPr marL="2460193" algn="l" defTabSz="984077" rtl="0" eaLnBrk="1" latinLnBrk="0" hangingPunct="1">
        <a:defRPr sz="1937" kern="1200">
          <a:solidFill>
            <a:schemeClr val="tx1"/>
          </a:solidFill>
          <a:latin typeface="+mn-lt"/>
          <a:ea typeface="+mn-ea"/>
          <a:cs typeface="+mn-cs"/>
        </a:defRPr>
      </a:lvl6pPr>
      <a:lvl7pPr marL="2952232" algn="l" defTabSz="984077" rtl="0" eaLnBrk="1" latinLnBrk="0" hangingPunct="1">
        <a:defRPr sz="1937" kern="1200">
          <a:solidFill>
            <a:schemeClr val="tx1"/>
          </a:solidFill>
          <a:latin typeface="+mn-lt"/>
          <a:ea typeface="+mn-ea"/>
          <a:cs typeface="+mn-cs"/>
        </a:defRPr>
      </a:lvl7pPr>
      <a:lvl8pPr marL="3444270" algn="l" defTabSz="984077" rtl="0" eaLnBrk="1" latinLnBrk="0" hangingPunct="1">
        <a:defRPr sz="1937" kern="1200">
          <a:solidFill>
            <a:schemeClr val="tx1"/>
          </a:solidFill>
          <a:latin typeface="+mn-lt"/>
          <a:ea typeface="+mn-ea"/>
          <a:cs typeface="+mn-cs"/>
        </a:defRPr>
      </a:lvl8pPr>
      <a:lvl9pPr marL="3936309" algn="l" defTabSz="984077" rtl="0" eaLnBrk="1" latinLnBrk="0" hangingPunct="1">
        <a:defRPr sz="193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325" userDrawn="1">
          <p15:clr>
            <a:srgbClr val="F26B43"/>
          </p15:clr>
        </p15:guide>
        <p15:guide id="2" pos="3481" userDrawn="1">
          <p15:clr>
            <a:srgbClr val="F26B43"/>
          </p15:clr>
        </p15:guide>
        <p15:guide id="3" orient="horz" pos="235" userDrawn="1">
          <p15:clr>
            <a:srgbClr val="F26B43"/>
          </p15:clr>
        </p15:guide>
        <p15:guide id="4" pos="273" userDrawn="1">
          <p15:clr>
            <a:srgbClr val="F26B43"/>
          </p15:clr>
        </p15:guide>
        <p15:guide id="5" pos="6689" userDrawn="1">
          <p15:clr>
            <a:srgbClr val="F26B43"/>
          </p15:clr>
        </p15:guide>
        <p15:guide id="6" orient="horz" pos="3960" userDrawn="1">
          <p15:clr>
            <a:srgbClr val="F26B43"/>
          </p15:clr>
        </p15:guide>
        <p15:guide id="7" orient="horz" pos="441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1">
            <a:extLst>
              <a:ext uri="{FF2B5EF4-FFF2-40B4-BE49-F238E27FC236}">
                <a16:creationId xmlns:a16="http://schemas.microsoft.com/office/drawing/2014/main" id="{A4190B0C-0CAA-C890-81B0-5218EA6C0780}"/>
              </a:ext>
            </a:extLst>
          </p:cNvPr>
          <p:cNvGraphicFramePr>
            <a:graphicFrameLocks/>
          </p:cNvGraphicFramePr>
          <p:nvPr/>
        </p:nvGraphicFramePr>
        <p:xfrm>
          <a:off x="1164678" y="812143"/>
          <a:ext cx="8722817" cy="57560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054">
                  <a:extLst>
                    <a:ext uri="{9D8B030D-6E8A-4147-A177-3AD203B41FA5}">
                      <a16:colId xmlns:a16="http://schemas.microsoft.com/office/drawing/2014/main" val="86651231"/>
                    </a:ext>
                  </a:extLst>
                </a:gridCol>
                <a:gridCol w="6284763">
                  <a:extLst>
                    <a:ext uri="{9D8B030D-6E8A-4147-A177-3AD203B41FA5}">
                      <a16:colId xmlns:a16="http://schemas.microsoft.com/office/drawing/2014/main" val="4119963147"/>
                    </a:ext>
                  </a:extLst>
                </a:gridCol>
              </a:tblGrid>
              <a:tr h="411143">
                <a:tc gridSpan="2">
                  <a:txBody>
                    <a:bodyPr/>
                    <a:lstStyle/>
                    <a:p>
                      <a:pPr algn="ctr"/>
                      <a:r>
                        <a:rPr lang="de-DE" sz="2200" b="0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Bestellung Fotokalender A4 Landscape</a:t>
                      </a:r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0804520"/>
                  </a:ext>
                </a:extLst>
              </a:tr>
              <a:tr h="411143">
                <a:tc>
                  <a:txBody>
                    <a:bodyPr/>
                    <a:lstStyle/>
                    <a:p>
                      <a:r>
                        <a:rPr lang="de-DE" sz="2200" dirty="0"/>
                        <a:t>Anzahl Kalender:</a:t>
                      </a:r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4144961"/>
                  </a:ext>
                </a:extLst>
              </a:tr>
              <a:tr h="411143">
                <a:tc>
                  <a:txBody>
                    <a:bodyPr/>
                    <a:lstStyle/>
                    <a:p>
                      <a:r>
                        <a:rPr lang="de-DE" sz="2200" dirty="0"/>
                        <a:t>Vorname:</a:t>
                      </a:r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5600297"/>
                  </a:ext>
                </a:extLst>
              </a:tr>
              <a:tr h="411143">
                <a:tc>
                  <a:txBody>
                    <a:bodyPr/>
                    <a:lstStyle/>
                    <a:p>
                      <a:r>
                        <a:rPr lang="de-DE" sz="2200" dirty="0"/>
                        <a:t>Nachname:</a:t>
                      </a:r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8548746"/>
                  </a:ext>
                </a:extLst>
              </a:tr>
              <a:tr h="411143">
                <a:tc>
                  <a:txBody>
                    <a:bodyPr/>
                    <a:lstStyle/>
                    <a:p>
                      <a:r>
                        <a:rPr lang="de-DE" sz="2200" dirty="0"/>
                        <a:t>Adresse:</a:t>
                      </a:r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0591790"/>
                  </a:ext>
                </a:extLst>
              </a:tr>
              <a:tr h="411143">
                <a:tc>
                  <a:txBody>
                    <a:bodyPr/>
                    <a:lstStyle/>
                    <a:p>
                      <a:r>
                        <a:rPr lang="de-DE" sz="2200" dirty="0"/>
                        <a:t>PLZ:</a:t>
                      </a:r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5334020"/>
                  </a:ext>
                </a:extLst>
              </a:tr>
              <a:tr h="411143">
                <a:tc>
                  <a:txBody>
                    <a:bodyPr/>
                    <a:lstStyle/>
                    <a:p>
                      <a:r>
                        <a:rPr lang="de-DE" sz="2200" dirty="0"/>
                        <a:t>Ort:</a:t>
                      </a:r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6542995"/>
                  </a:ext>
                </a:extLst>
              </a:tr>
              <a:tr h="411143">
                <a:tc>
                  <a:txBody>
                    <a:bodyPr/>
                    <a:lstStyle/>
                    <a:p>
                      <a:pPr marL="0" marR="0" lvl="0" indent="0" algn="l" defTabSz="146880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200" dirty="0"/>
                        <a:t>E-Mail-Adresse:</a:t>
                      </a:r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1917207"/>
                  </a:ext>
                </a:extLst>
              </a:tr>
              <a:tr h="411143">
                <a:tc>
                  <a:txBody>
                    <a:bodyPr/>
                    <a:lstStyle/>
                    <a:p>
                      <a:r>
                        <a:rPr lang="de-DE" sz="2200" dirty="0"/>
                        <a:t>Telefon Nr.:</a:t>
                      </a:r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8217864"/>
                  </a:ext>
                </a:extLst>
              </a:tr>
              <a:tr h="411143">
                <a:tc>
                  <a:txBody>
                    <a:bodyPr/>
                    <a:lstStyle/>
                    <a:p>
                      <a:r>
                        <a:rPr lang="de-DE" sz="2200" dirty="0"/>
                        <a:t>Gutscheincode:</a:t>
                      </a:r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5597863"/>
                  </a:ext>
                </a:extLst>
              </a:tr>
              <a:tr h="411143">
                <a:tc>
                  <a:txBody>
                    <a:bodyPr/>
                    <a:lstStyle/>
                    <a:p>
                      <a:r>
                        <a:rPr lang="de-DE" sz="2200" dirty="0"/>
                        <a:t>Bemerkungen:</a:t>
                      </a:r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5423808"/>
                  </a:ext>
                </a:extLst>
              </a:tr>
              <a:tr h="411143">
                <a:tc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7807071"/>
                  </a:ext>
                </a:extLst>
              </a:tr>
              <a:tr h="411143">
                <a:tc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9077517"/>
                  </a:ext>
                </a:extLst>
              </a:tr>
              <a:tr h="411143">
                <a:tc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56075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00350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3C2191-5F8C-71A5-7421-CDC2E58E8C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1">
            <a:extLst>
              <a:ext uri="{FF2B5EF4-FFF2-40B4-BE49-F238E27FC236}">
                <a16:creationId xmlns:a16="http://schemas.microsoft.com/office/drawing/2014/main" id="{249DC1FB-937B-59BA-B770-D3254117F82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631FD5A1-4BD2-18E2-DF6C-394CE9DE9E96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570" y="5989292"/>
            <a:ext cx="11079314" cy="1390996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1D656FC6-3D0D-9982-2860-B417E18A01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6300000"/>
            <a:ext cx="10199200" cy="896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1273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57E402-322A-9367-4A1B-5884BC65DC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1">
            <a:extLst>
              <a:ext uri="{FF2B5EF4-FFF2-40B4-BE49-F238E27FC236}">
                <a16:creationId xmlns:a16="http://schemas.microsoft.com/office/drawing/2014/main" id="{F766C8D1-7B13-9AA0-5010-EB3DC4C6000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99D4824F-171E-088B-BA98-0289A503FE73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570" y="5989292"/>
            <a:ext cx="11079314" cy="1390996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3D6696C8-6E7A-DC7E-7677-32FAD3DC27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6300000"/>
            <a:ext cx="9857628" cy="896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60186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3B8A45-61BA-5B48-DB3A-ACB80982BD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1">
            <a:extLst>
              <a:ext uri="{FF2B5EF4-FFF2-40B4-BE49-F238E27FC236}">
                <a16:creationId xmlns:a16="http://schemas.microsoft.com/office/drawing/2014/main" id="{9660C0A4-D378-AB1E-9E61-75A9DD3F804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267FBFDE-E60E-8C0E-95E0-9E8853C9C66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570" y="5989292"/>
            <a:ext cx="11079314" cy="1390996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864B9F94-7618-93C9-0C8F-57532843D2E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6300000"/>
            <a:ext cx="10183852" cy="896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50838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B2EAC3-9412-65A8-70E6-C6B0DE5F2C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9BF4B9B3-01F0-6D8F-3DEF-AE8E0C440BC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222B0F4B-1013-D377-3DC3-2824BA96803E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570" y="5989292"/>
            <a:ext cx="11079314" cy="1390996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C8ADD57D-C4F8-BAC8-FD5F-D27F60FEF70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6300000"/>
            <a:ext cx="9880658" cy="896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18442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4245F1-A296-03FA-7ADA-F2E9ABA6D3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1">
            <a:extLst>
              <a:ext uri="{FF2B5EF4-FFF2-40B4-BE49-F238E27FC236}">
                <a16:creationId xmlns:a16="http://schemas.microsoft.com/office/drawing/2014/main" id="{8E6AF7AA-9C5A-0E34-B925-AA794B22B58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24B97A63-43FE-6FFB-97C4-6EF592F07F2C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570" y="5989292"/>
            <a:ext cx="11079314" cy="1390996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3B541AE4-2ED1-8E24-213A-C9538D0C935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6300000"/>
            <a:ext cx="10197282" cy="896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264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ildplatzhalter 5">
            <a:extLst>
              <a:ext uri="{FF2B5EF4-FFF2-40B4-BE49-F238E27FC236}">
                <a16:creationId xmlns:a16="http://schemas.microsoft.com/office/drawing/2014/main" id="{B7001E8E-A716-37DF-E4B6-19D3F5A4507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0D3680A1-C359-36B3-C716-3FAA926273B3}"/>
              </a:ext>
            </a:extLst>
          </p:cNvPr>
          <p:cNvSpPr txBox="1"/>
          <p:nvPr/>
        </p:nvSpPr>
        <p:spPr>
          <a:xfrm>
            <a:off x="341511" y="6642472"/>
            <a:ext cx="2745177" cy="503343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de-CH" sz="2671" dirty="0">
                <a:solidFill>
                  <a:schemeClr val="bg1"/>
                </a:solidFill>
              </a:rPr>
              <a:t>2026</a:t>
            </a:r>
          </a:p>
        </p:txBody>
      </p:sp>
    </p:spTree>
    <p:extLst>
      <p:ext uri="{BB962C8B-B14F-4D97-AF65-F5344CB8AC3E}">
        <p14:creationId xmlns:p14="http://schemas.microsoft.com/office/powerpoint/2010/main" val="1831260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A9F5B9-2CCC-EC22-5183-DDD31BEC26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fik 9">
            <a:extLst>
              <a:ext uri="{FF2B5EF4-FFF2-40B4-BE49-F238E27FC236}">
                <a16:creationId xmlns:a16="http://schemas.microsoft.com/office/drawing/2014/main" id="{ABBB0308-08E1-E714-0788-B270E8195C83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878" y="5952184"/>
            <a:ext cx="11069930" cy="1428104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E64E4A2A-0619-03EE-1A54-A1294FBEA8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6300000"/>
            <a:ext cx="10175232" cy="895390"/>
          </a:xfrm>
          <a:prstGeom prst="rect">
            <a:avLst/>
          </a:prstGeom>
        </p:spPr>
      </p:pic>
      <p:sp>
        <p:nvSpPr>
          <p:cNvPr id="4" name="Bildplatzhalter 3">
            <a:extLst>
              <a:ext uri="{FF2B5EF4-FFF2-40B4-BE49-F238E27FC236}">
                <a16:creationId xmlns:a16="http://schemas.microsoft.com/office/drawing/2014/main" id="{BC66784A-8AB8-6445-3108-7C03A841C3B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374293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4ABEAC-621B-875E-EAE5-6CEE46AB15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1">
            <a:extLst>
              <a:ext uri="{FF2B5EF4-FFF2-40B4-BE49-F238E27FC236}">
                <a16:creationId xmlns:a16="http://schemas.microsoft.com/office/drawing/2014/main" id="{D3497351-1E05-18FD-7D9F-E10D1B62115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E3EC612B-24BE-63B2-D13F-E039B1762124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573" y="5952004"/>
            <a:ext cx="11071320" cy="1428284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4B79214F-A02A-99D3-9E59-170E67F6C92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6300000"/>
            <a:ext cx="9200478" cy="895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03864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4871BB-527B-77F7-E807-3A2FBCBBF0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5638DE33-AE37-AE05-FB79-46675A28310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F84C2D0D-176C-0DB0-7E2C-E5CE90FAF592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570" y="5989292"/>
            <a:ext cx="11079314" cy="1390996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67B3B97B-DFD1-1CB1-57FE-61FE7C462B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6300000"/>
            <a:ext cx="10183852" cy="896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7738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31587E-750F-BA87-98FE-AB127A6AEA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1">
            <a:extLst>
              <a:ext uri="{FF2B5EF4-FFF2-40B4-BE49-F238E27FC236}">
                <a16:creationId xmlns:a16="http://schemas.microsoft.com/office/drawing/2014/main" id="{3012E9B5-DC37-8808-A917-577FAB12581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70E18241-7B36-C26B-020C-58B713BAFEBE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571" y="5988424"/>
            <a:ext cx="11086227" cy="1391865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1674C915-B651-939D-7CD6-B1CCA4516D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6300000"/>
            <a:ext cx="9877220" cy="896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36913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8301E7-1BD4-B8E0-31E8-9053E124DD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1">
            <a:extLst>
              <a:ext uri="{FF2B5EF4-FFF2-40B4-BE49-F238E27FC236}">
                <a16:creationId xmlns:a16="http://schemas.microsoft.com/office/drawing/2014/main" id="{ADACE97B-E05A-0332-29F7-509A5366A76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0250B096-C35B-69E8-BAB2-19EE399E0CAC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570" y="5989292"/>
            <a:ext cx="11079314" cy="1390996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B67622F6-DAE6-346B-1547-F0B3BD02ED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611" y="6331988"/>
            <a:ext cx="10185766" cy="896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06094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0F380C-988B-0492-3E8E-D432986AAF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1">
            <a:extLst>
              <a:ext uri="{FF2B5EF4-FFF2-40B4-BE49-F238E27FC236}">
                <a16:creationId xmlns:a16="http://schemas.microsoft.com/office/drawing/2014/main" id="{7651FACB-2F04-AB9E-A95E-70331C363D0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C82A7D9E-E44F-1DA6-F6BF-5A5B0C07BB3F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570" y="5989292"/>
            <a:ext cx="11079314" cy="1390996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3C4E5F8E-3DA8-8D51-CC4C-A5699B9270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6300000"/>
            <a:ext cx="9857628" cy="896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7652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6B41FD-FEB5-2344-4981-6DBF6BB18D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1">
            <a:extLst>
              <a:ext uri="{FF2B5EF4-FFF2-40B4-BE49-F238E27FC236}">
                <a16:creationId xmlns:a16="http://schemas.microsoft.com/office/drawing/2014/main" id="{0B3DA69F-4AB7-0561-E54A-6CBFBD0DCD1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07E3AFA8-0A70-F696-AFF1-C769F935D975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570" y="5989292"/>
            <a:ext cx="11079314" cy="1390996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8A19D274-8AAE-A567-2B0A-379BE664D2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6300000"/>
            <a:ext cx="10183852" cy="896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164264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2_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27</Words>
  <Application>Microsoft Macintosh PowerPoint</Application>
  <PresentationFormat>Benutzerdefiniert</PresentationFormat>
  <Paragraphs>12</Paragraphs>
  <Slides>14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14</vt:i4>
      </vt:variant>
    </vt:vector>
  </HeadingPairs>
  <TitlesOfParts>
    <vt:vector size="19" baseType="lpstr">
      <vt:lpstr>Aptos</vt:lpstr>
      <vt:lpstr>Aptos Display</vt:lpstr>
      <vt:lpstr>Arial</vt:lpstr>
      <vt:lpstr>1_Office</vt:lpstr>
      <vt:lpstr>2_Office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Björn Walter</dc:creator>
  <cp:lastModifiedBy>Björn Walter</cp:lastModifiedBy>
  <cp:revision>13</cp:revision>
  <dcterms:created xsi:type="dcterms:W3CDTF">2025-11-12T21:24:53Z</dcterms:created>
  <dcterms:modified xsi:type="dcterms:W3CDTF">2025-11-24T23:38:44Z</dcterms:modified>
</cp:coreProperties>
</file>