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71" r:id="rId2"/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7" r:id="rId14"/>
    <p:sldId id="265" r:id="rId15"/>
  </p:sldIdLst>
  <p:sldSz cx="11052175" cy="7380288"/>
  <p:notesSz cx="6858000" cy="9144000"/>
  <p:defaultTextStyle>
    <a:defPPr>
      <a:defRPr lang="en-US"/>
    </a:defPPr>
    <a:lvl1pPr marL="0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1pPr>
    <a:lvl2pPr marL="327377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2pPr>
    <a:lvl3pPr marL="654752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3pPr>
    <a:lvl4pPr marL="982129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4pPr>
    <a:lvl5pPr marL="1309504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5pPr>
    <a:lvl6pPr marL="1636881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6pPr>
    <a:lvl7pPr marL="1964257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7pPr>
    <a:lvl8pPr marL="2291632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8pPr>
    <a:lvl9pPr marL="2619008" algn="l" defTabSz="327377" rtl="0" eaLnBrk="1" latinLnBrk="0" hangingPunct="1">
      <a:defRPr sz="12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8" autoAdjust="0"/>
    <p:restoredTop sz="94582" autoAdjust="0"/>
  </p:normalViewPr>
  <p:slideViewPr>
    <p:cSldViewPr>
      <p:cViewPr varScale="1">
        <p:scale>
          <a:sx n="107" d="100"/>
          <a:sy n="107" d="100"/>
        </p:scale>
        <p:origin x="992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1052174" cy="7380288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821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8525" y="372672"/>
            <a:ext cx="4442676" cy="591375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6321638B-38FA-1F9D-3889-101DBBA0A9A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095891" y="372673"/>
            <a:ext cx="5526759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11CD4868-8C7A-F99B-5448-E4FA288128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967879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FE721E10-B6C5-23BF-7962-AFA96966D8C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095890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93966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3263" y="372673"/>
            <a:ext cx="10185650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69179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01221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814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264" y="372672"/>
            <a:ext cx="10185651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927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263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34446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5324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263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34446" y="372675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34446" y="3449747"/>
            <a:ext cx="4984467" cy="283667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5880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34446" y="372672"/>
            <a:ext cx="4984467" cy="5913753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72675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3D607D42-088B-1854-B830-5DD68CCFA0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449747"/>
            <a:ext cx="4984467" cy="283667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98220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6" y="372673"/>
            <a:ext cx="4984467" cy="2836678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34446" y="3401670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401670"/>
            <a:ext cx="4984467" cy="288475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72673"/>
            <a:ext cx="4984467" cy="283667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34434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6" y="372673"/>
            <a:ext cx="4984467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72673"/>
            <a:ext cx="4984467" cy="283667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69179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01221" y="3401670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3868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6" y="3449747"/>
            <a:ext cx="4984467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3449747"/>
            <a:ext cx="4984467" cy="2836678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3263" y="372675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369179" y="372675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901221" y="372675"/>
            <a:ext cx="3250739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467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0974" y="372672"/>
            <a:ext cx="4442676" cy="591375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650A848C-CC9F-2EA3-BEB9-27E4575824A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8528" y="372673"/>
            <a:ext cx="5526759" cy="283667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0E2F7E1-2FB8-D306-6D5F-866AF620CF4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00515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98853C27-9987-7374-4120-67BA350FEB7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8526" y="3401670"/>
            <a:ext cx="2655773" cy="2884757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5339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5" userDrawn="1">
          <p15:clr>
            <a:srgbClr val="FBAE40"/>
          </p15:clr>
        </p15:guide>
        <p15:guide id="2" pos="34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80895" rtl="0" eaLnBrk="1" latinLnBrk="0" hangingPunct="1">
        <a:lnSpc>
          <a:spcPct val="90000"/>
        </a:lnSpc>
        <a:spcBef>
          <a:spcPct val="0"/>
        </a:spcBef>
        <a:buNone/>
        <a:defRPr sz="4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5224" indent="-245224" algn="l" defTabSz="980895" rtl="0" eaLnBrk="1" latinLnBrk="0" hangingPunct="1">
        <a:lnSpc>
          <a:spcPct val="90000"/>
        </a:lnSpc>
        <a:spcBef>
          <a:spcPts val="1072"/>
        </a:spcBef>
        <a:buFont typeface="Arial" panose="020B0604020202020204" pitchFamily="34" charset="0"/>
        <a:buChar char="•"/>
        <a:defRPr sz="3004" kern="1200">
          <a:solidFill>
            <a:schemeClr val="tx1"/>
          </a:solidFill>
          <a:latin typeface="+mn-lt"/>
          <a:ea typeface="+mn-ea"/>
          <a:cs typeface="+mn-cs"/>
        </a:defRPr>
      </a:lvl1pPr>
      <a:lvl2pPr marL="735671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574" kern="1200">
          <a:solidFill>
            <a:schemeClr val="tx1"/>
          </a:solidFill>
          <a:latin typeface="+mn-lt"/>
          <a:ea typeface="+mn-ea"/>
          <a:cs typeface="+mn-cs"/>
        </a:defRPr>
      </a:lvl2pPr>
      <a:lvl3pPr marL="1226118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146" kern="1200">
          <a:solidFill>
            <a:schemeClr val="tx1"/>
          </a:solidFill>
          <a:latin typeface="+mn-lt"/>
          <a:ea typeface="+mn-ea"/>
          <a:cs typeface="+mn-cs"/>
        </a:defRPr>
      </a:lvl3pPr>
      <a:lvl4pPr marL="1716567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4pPr>
      <a:lvl5pPr marL="2207014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5pPr>
      <a:lvl6pPr marL="2697461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6pPr>
      <a:lvl7pPr marL="3187908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7pPr>
      <a:lvl8pPr marL="3678356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8pPr>
      <a:lvl9pPr marL="4168804" indent="-245224" algn="l" defTabSz="980895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1pPr>
      <a:lvl2pPr marL="490447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2pPr>
      <a:lvl3pPr marL="980895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3pPr>
      <a:lvl4pPr marL="1471343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4pPr>
      <a:lvl5pPr marL="1961790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5pPr>
      <a:lvl6pPr marL="2452238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6pPr>
      <a:lvl7pPr marL="2942685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7pPr>
      <a:lvl8pPr marL="3433132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8pPr>
      <a:lvl9pPr marL="3923581" algn="l" defTabSz="980895" rtl="0" eaLnBrk="1" latinLnBrk="0" hangingPunct="1">
        <a:defRPr sz="19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5" userDrawn="1">
          <p15:clr>
            <a:srgbClr val="F26B43"/>
          </p15:clr>
        </p15:guide>
        <p15:guide id="2" pos="3481" userDrawn="1">
          <p15:clr>
            <a:srgbClr val="F26B43"/>
          </p15:clr>
        </p15:guide>
        <p15:guide id="3" orient="horz" pos="235" userDrawn="1">
          <p15:clr>
            <a:srgbClr val="F26B43"/>
          </p15:clr>
        </p15:guide>
        <p15:guide id="4" pos="273" userDrawn="1">
          <p15:clr>
            <a:srgbClr val="F26B43"/>
          </p15:clr>
        </p15:guide>
        <p15:guide id="5" pos="6689" userDrawn="1">
          <p15:clr>
            <a:srgbClr val="F26B43"/>
          </p15:clr>
        </p15:guide>
        <p15:guide id="6" orient="horz" pos="3960" userDrawn="1">
          <p15:clr>
            <a:srgbClr val="F26B43"/>
          </p15:clr>
        </p15:guide>
        <p15:guide id="7" orient="horz" pos="441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/>
        </p:nvGraphicFramePr>
        <p:xfrm>
          <a:off x="1164678" y="812143"/>
          <a:ext cx="8722817" cy="5756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054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6284763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411143">
                <a:tc gridSpan="2">
                  <a:txBody>
                    <a:bodyPr/>
                    <a:lstStyle/>
                    <a:p>
                      <a:pPr algn="ctr"/>
                      <a:r>
                        <a:rPr lang="de-DE" sz="22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Fotokalender A4 Landscape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Anzahl Kalender: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Vorname: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Nachname: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PLZ: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Ort: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/>
                        <a:t>E-Mail-Adresse: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Telefon Nr.: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Gutscheincode: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r>
                        <a:rPr lang="de-DE" sz="2200" dirty="0"/>
                        <a:t>Bemerkungen: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411143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631FD5A1-4BD2-18E2-DF6C-394CE9DE9E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457EE706-6F9A-E213-F2D1-4CC7C910886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99200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99D4824F-171E-088B-BA98-0289A503FE7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4683B58-B60E-220D-56D5-CF9E2F7234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9857628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267FBFDE-E60E-8C0E-95E0-9E8853C9C66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E842D28-4BD9-1905-D3E9-83DDD61ECB6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83852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222B0F4B-1013-D377-3DC3-2824BA9680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F416B44F-64C2-7718-39CA-00905CF336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9880658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24B97A63-43FE-6FFB-97C4-6EF592F07F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AF4F6E-E218-7E3A-C780-E43A90B9FC0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97282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7D200CB3-621C-E7CC-A245-F3BE7EAC78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3680A1-C359-36B3-C716-3FAA926273B3}"/>
              </a:ext>
            </a:extLst>
          </p:cNvPr>
          <p:cNvSpPr txBox="1"/>
          <p:nvPr/>
        </p:nvSpPr>
        <p:spPr>
          <a:xfrm>
            <a:off x="341511" y="6642472"/>
            <a:ext cx="2745177" cy="50334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2671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3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ABBB0308-08E1-E714-0788-B270E819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78" y="5952184"/>
            <a:ext cx="11069930" cy="142810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75232" cy="895390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172AD6E3-D99C-8091-4ECE-DDCA700469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E3EC612B-24BE-63B2-D13F-E039B17621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73" y="5952004"/>
            <a:ext cx="11071320" cy="1428284"/>
          </a:xfrm>
          <a:prstGeom prst="rect">
            <a:avLst/>
          </a:prstGeo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7FF78C1A-B462-BA59-54C3-373CC0CA78C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9200478" cy="895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F84C2D0D-176C-0DB0-7E2C-E5CE90FAF59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3F90174-5B48-8C7A-B059-EDD66CDF49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83852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70E18241-7B36-C26B-020C-58B713BAFEB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1" y="5988424"/>
            <a:ext cx="11086227" cy="1391865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45ED9BD1-CEC6-D08B-964D-63BFEA7A8F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9877220" cy="896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250B096-C35B-69E8-BAB2-19EE399E0CA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02FB208-FD14-C0A7-0D0F-905CFA990E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11" y="6331988"/>
            <a:ext cx="10185766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C82A7D9E-E44F-1DA6-F6BF-5A5B0C07BB3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9FCE0699-988A-CB05-96DF-C36B1E695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9857628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7E3AFA8-0A70-F696-AFF1-C769F935D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0" y="5989292"/>
            <a:ext cx="11079314" cy="1390996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4943CB5-0521-C037-BA1B-BD537A10D5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300000"/>
            <a:ext cx="10183852" cy="8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</Words>
  <Application>Microsoft Macintosh PowerPoint</Application>
  <PresentationFormat>Benutzerdefiniert</PresentationFormat>
  <Paragraphs>12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6" baseType="lpstr">
      <vt:lpstr>Arial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15</cp:revision>
  <dcterms:created xsi:type="dcterms:W3CDTF">2025-11-12T21:24:53Z</dcterms:created>
  <dcterms:modified xsi:type="dcterms:W3CDTF">2025-11-24T23:38:10Z</dcterms:modified>
</cp:coreProperties>
</file>