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6"/>
  </p:notesMasterIdLst>
  <p:sldIdLst>
    <p:sldId id="271" r:id="rId2"/>
    <p:sldId id="256" r:id="rId3"/>
    <p:sldId id="268" r:id="rId4"/>
    <p:sldId id="257" r:id="rId5"/>
    <p:sldId id="258" r:id="rId6"/>
    <p:sldId id="259" r:id="rId7"/>
    <p:sldId id="260" r:id="rId8"/>
    <p:sldId id="261" r:id="rId9"/>
    <p:sldId id="262" r:id="rId10"/>
    <p:sldId id="266" r:id="rId11"/>
    <p:sldId id="263" r:id="rId12"/>
    <p:sldId id="264" r:id="rId13"/>
    <p:sldId id="267" r:id="rId14"/>
    <p:sldId id="265" r:id="rId15"/>
  </p:sldIdLst>
  <p:sldSz cx="11052175" cy="7380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28" autoAdjust="0"/>
    <p:restoredTop sz="94582" autoAdjust="0"/>
  </p:normalViewPr>
  <p:slideViewPr>
    <p:cSldViewPr>
      <p:cViewPr varScale="1">
        <p:scale>
          <a:sx n="107" d="100"/>
          <a:sy n="107" d="100"/>
        </p:scale>
        <p:origin x="992" y="1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390063-442D-458A-BB8D-BC6A03DC043B}" type="datetimeFigureOut">
              <a:rPr lang="de-CH" smtClean="0"/>
              <a:t>25.11.25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19188" y="1143000"/>
            <a:ext cx="4619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BD6E37-2D6B-4902-8B3B-EC99260C178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70626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54802" rtl="0" eaLnBrk="1" latinLnBrk="0" hangingPunct="1">
      <a:defRPr sz="859" kern="1200">
        <a:solidFill>
          <a:schemeClr val="tx1"/>
        </a:solidFill>
        <a:latin typeface="+mn-lt"/>
        <a:ea typeface="+mn-ea"/>
        <a:cs typeface="+mn-cs"/>
      </a:defRPr>
    </a:lvl1pPr>
    <a:lvl2pPr marL="327401" algn="l" defTabSz="654802" rtl="0" eaLnBrk="1" latinLnBrk="0" hangingPunct="1">
      <a:defRPr sz="859" kern="1200">
        <a:solidFill>
          <a:schemeClr val="tx1"/>
        </a:solidFill>
        <a:latin typeface="+mn-lt"/>
        <a:ea typeface="+mn-ea"/>
        <a:cs typeface="+mn-cs"/>
      </a:defRPr>
    </a:lvl2pPr>
    <a:lvl3pPr marL="654802" algn="l" defTabSz="654802" rtl="0" eaLnBrk="1" latinLnBrk="0" hangingPunct="1">
      <a:defRPr sz="859" kern="1200">
        <a:solidFill>
          <a:schemeClr val="tx1"/>
        </a:solidFill>
        <a:latin typeface="+mn-lt"/>
        <a:ea typeface="+mn-ea"/>
        <a:cs typeface="+mn-cs"/>
      </a:defRPr>
    </a:lvl3pPr>
    <a:lvl4pPr marL="982203" algn="l" defTabSz="654802" rtl="0" eaLnBrk="1" latinLnBrk="0" hangingPunct="1">
      <a:defRPr sz="859" kern="1200">
        <a:solidFill>
          <a:schemeClr val="tx1"/>
        </a:solidFill>
        <a:latin typeface="+mn-lt"/>
        <a:ea typeface="+mn-ea"/>
        <a:cs typeface="+mn-cs"/>
      </a:defRPr>
    </a:lvl4pPr>
    <a:lvl5pPr marL="1309604" algn="l" defTabSz="654802" rtl="0" eaLnBrk="1" latinLnBrk="0" hangingPunct="1">
      <a:defRPr sz="859" kern="1200">
        <a:solidFill>
          <a:schemeClr val="tx1"/>
        </a:solidFill>
        <a:latin typeface="+mn-lt"/>
        <a:ea typeface="+mn-ea"/>
        <a:cs typeface="+mn-cs"/>
      </a:defRPr>
    </a:lvl5pPr>
    <a:lvl6pPr marL="1637005" algn="l" defTabSz="654802" rtl="0" eaLnBrk="1" latinLnBrk="0" hangingPunct="1">
      <a:defRPr sz="859" kern="1200">
        <a:solidFill>
          <a:schemeClr val="tx1"/>
        </a:solidFill>
        <a:latin typeface="+mn-lt"/>
        <a:ea typeface="+mn-ea"/>
        <a:cs typeface="+mn-cs"/>
      </a:defRPr>
    </a:lvl6pPr>
    <a:lvl7pPr marL="1964406" algn="l" defTabSz="654802" rtl="0" eaLnBrk="1" latinLnBrk="0" hangingPunct="1">
      <a:defRPr sz="859" kern="1200">
        <a:solidFill>
          <a:schemeClr val="tx1"/>
        </a:solidFill>
        <a:latin typeface="+mn-lt"/>
        <a:ea typeface="+mn-ea"/>
        <a:cs typeface="+mn-cs"/>
      </a:defRPr>
    </a:lvl7pPr>
    <a:lvl8pPr marL="2291806" algn="l" defTabSz="654802" rtl="0" eaLnBrk="1" latinLnBrk="0" hangingPunct="1">
      <a:defRPr sz="859" kern="1200">
        <a:solidFill>
          <a:schemeClr val="tx1"/>
        </a:solidFill>
        <a:latin typeface="+mn-lt"/>
        <a:ea typeface="+mn-ea"/>
        <a:cs typeface="+mn-cs"/>
      </a:defRPr>
    </a:lvl8pPr>
    <a:lvl9pPr marL="2619207" algn="l" defTabSz="654802" rtl="0" eaLnBrk="1" latinLnBrk="0" hangingPunct="1">
      <a:defRPr sz="85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19188" y="1143000"/>
            <a:ext cx="4619625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BD6E37-2D6B-4902-8B3B-EC99260C178B}" type="slidenum">
              <a:rPr lang="de-CH" smtClean="0"/>
              <a:t>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20265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1052174" cy="7380288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08549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7">
            <a:extLst>
              <a:ext uri="{FF2B5EF4-FFF2-40B4-BE49-F238E27FC236}">
                <a16:creationId xmlns:a16="http://schemas.microsoft.com/office/drawing/2014/main" id="{B91EC6B9-F9EC-DA6C-D89A-687191AEADC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8525" y="372672"/>
            <a:ext cx="4442676" cy="5913753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6321638B-38FA-1F9D-3889-101DBBA0A9A1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095891" y="372673"/>
            <a:ext cx="5526759" cy="2836678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11CD4868-8C7A-F99B-5448-E4FA288128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7967879" y="3401670"/>
            <a:ext cx="2655773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FE721E10-B6C5-23BF-7962-AFA96966D8CA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5095890" y="3401670"/>
            <a:ext cx="2655773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4645584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5">
          <p15:clr>
            <a:srgbClr val="FBAE40"/>
          </p15:clr>
        </p15:guide>
        <p15:guide id="2" pos="348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33263" y="372673"/>
            <a:ext cx="10185650" cy="2836678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263" y="3401670"/>
            <a:ext cx="3250739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F0310E8-BB05-0F37-FA6A-836C6E7DDD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369179" y="3401670"/>
            <a:ext cx="3250739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9B63A499-C393-7D6D-4160-67A98193AA1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901221" y="3401670"/>
            <a:ext cx="3250739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254281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5">
          <p15:clr>
            <a:srgbClr val="FBAE40"/>
          </p15:clr>
        </p15:guide>
        <p15:guide id="2" pos="348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3264" y="372672"/>
            <a:ext cx="10185651" cy="591375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252017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5">
          <p15:clr>
            <a:srgbClr val="FBAE40"/>
          </p15:clr>
        </p15:guide>
        <p15:guide id="2" pos="348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3263" y="372672"/>
            <a:ext cx="4984467" cy="591375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634446" y="372672"/>
            <a:ext cx="4984467" cy="591375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36131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5">
          <p15:clr>
            <a:srgbClr val="FBAE40"/>
          </p15:clr>
        </p15:guide>
        <p15:guide id="2" pos="348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3263" y="372672"/>
            <a:ext cx="4984467" cy="591375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634446" y="372675"/>
            <a:ext cx="4984467" cy="2884757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03AE349C-6CCD-9B22-7964-7AD0FEB7063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634446" y="3449747"/>
            <a:ext cx="4984467" cy="2836678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21911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5">
          <p15:clr>
            <a:srgbClr val="FBAE40"/>
          </p15:clr>
        </p15:guide>
        <p15:guide id="2" pos="348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34446" y="372672"/>
            <a:ext cx="4984467" cy="591375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5EE734EE-D9EA-70EF-5B1F-D851A9BF34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263" y="372675"/>
            <a:ext cx="4984467" cy="2884757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3D607D42-088B-1854-B830-5DD68CCFA0A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263" y="3449747"/>
            <a:ext cx="4984467" cy="2836678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75730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5">
          <p15:clr>
            <a:srgbClr val="FBAE40"/>
          </p15:clr>
        </p15:guide>
        <p15:guide id="2" pos="348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634446" y="372673"/>
            <a:ext cx="4984467" cy="2836678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03AE349C-6CCD-9B22-7964-7AD0FEB7063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634446" y="3401670"/>
            <a:ext cx="4984467" cy="2884757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263" y="3401670"/>
            <a:ext cx="4984467" cy="2884757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263" y="372673"/>
            <a:ext cx="4984467" cy="2836678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277372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5">
          <p15:clr>
            <a:srgbClr val="FBAE40"/>
          </p15:clr>
        </p15:guide>
        <p15:guide id="2" pos="348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634446" y="372673"/>
            <a:ext cx="4984467" cy="2836678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263" y="3401670"/>
            <a:ext cx="3250739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263" y="372673"/>
            <a:ext cx="4984467" cy="2836678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F0310E8-BB05-0F37-FA6A-836C6E7DDD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369179" y="3401670"/>
            <a:ext cx="3250739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9B63A499-C393-7D6D-4160-67A98193AA1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901221" y="3401670"/>
            <a:ext cx="3250739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879201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5">
          <p15:clr>
            <a:srgbClr val="FBAE40"/>
          </p15:clr>
        </p15:guide>
        <p15:guide id="2" pos="348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634446" y="3449747"/>
            <a:ext cx="4984467" cy="2836678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263" y="3449747"/>
            <a:ext cx="4984467" cy="2836678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6AB972EA-44D9-27DA-6A7D-4AD5DA0C6ED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33263" y="372675"/>
            <a:ext cx="3250739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1351F877-FFCE-60F9-7CC4-068D8EB055E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369179" y="372675"/>
            <a:ext cx="3250739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9" name="Bildplatzhalter 7">
            <a:extLst>
              <a:ext uri="{FF2B5EF4-FFF2-40B4-BE49-F238E27FC236}">
                <a16:creationId xmlns:a16="http://schemas.microsoft.com/office/drawing/2014/main" id="{8D565D42-99EC-A53B-CBC9-476E1D00230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901221" y="372675"/>
            <a:ext cx="3250739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094785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5">
          <p15:clr>
            <a:srgbClr val="FBAE40"/>
          </p15:clr>
        </p15:guide>
        <p15:guide id="2" pos="348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7">
            <a:extLst>
              <a:ext uri="{FF2B5EF4-FFF2-40B4-BE49-F238E27FC236}">
                <a16:creationId xmlns:a16="http://schemas.microsoft.com/office/drawing/2014/main" id="{B91EC6B9-F9EC-DA6C-D89A-687191AEADC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80974" y="372672"/>
            <a:ext cx="4442676" cy="5913753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650A848C-CC9F-2EA3-BEB9-27E4575824A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28528" y="372673"/>
            <a:ext cx="5526759" cy="2836678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0E2F7E1-2FB8-D306-6D5F-866AF620CF44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00515" y="3401670"/>
            <a:ext cx="2655773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9" name="Bildplatzhalter 7">
            <a:extLst>
              <a:ext uri="{FF2B5EF4-FFF2-40B4-BE49-F238E27FC236}">
                <a16:creationId xmlns:a16="http://schemas.microsoft.com/office/drawing/2014/main" id="{98853C27-9987-7374-4120-67BA350FEB7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8526" y="3401670"/>
            <a:ext cx="2655773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027325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5">
          <p15:clr>
            <a:srgbClr val="FBAE40"/>
          </p15:clr>
        </p15:guide>
        <p15:guide id="2" pos="348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0822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80895" rtl="0" eaLnBrk="1" latinLnBrk="0" hangingPunct="1">
        <a:lnSpc>
          <a:spcPct val="90000"/>
        </a:lnSpc>
        <a:spcBef>
          <a:spcPct val="0"/>
        </a:spcBef>
        <a:buNone/>
        <a:defRPr sz="4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5224" indent="-245224" algn="l" defTabSz="980895" rtl="0" eaLnBrk="1" latinLnBrk="0" hangingPunct="1">
        <a:lnSpc>
          <a:spcPct val="90000"/>
        </a:lnSpc>
        <a:spcBef>
          <a:spcPts val="1072"/>
        </a:spcBef>
        <a:buFont typeface="Arial" panose="020B0604020202020204" pitchFamily="34" charset="0"/>
        <a:buChar char="•"/>
        <a:defRPr sz="3004" kern="1200">
          <a:solidFill>
            <a:schemeClr val="tx1"/>
          </a:solidFill>
          <a:latin typeface="+mn-lt"/>
          <a:ea typeface="+mn-ea"/>
          <a:cs typeface="+mn-cs"/>
        </a:defRPr>
      </a:lvl1pPr>
      <a:lvl2pPr marL="735671" indent="-245224" algn="l" defTabSz="980895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2574" kern="1200">
          <a:solidFill>
            <a:schemeClr val="tx1"/>
          </a:solidFill>
          <a:latin typeface="+mn-lt"/>
          <a:ea typeface="+mn-ea"/>
          <a:cs typeface="+mn-cs"/>
        </a:defRPr>
      </a:lvl2pPr>
      <a:lvl3pPr marL="1226118" indent="-245224" algn="l" defTabSz="980895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2146" kern="1200">
          <a:solidFill>
            <a:schemeClr val="tx1"/>
          </a:solidFill>
          <a:latin typeface="+mn-lt"/>
          <a:ea typeface="+mn-ea"/>
          <a:cs typeface="+mn-cs"/>
        </a:defRPr>
      </a:lvl3pPr>
      <a:lvl4pPr marL="1716567" indent="-245224" algn="l" defTabSz="980895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31" kern="1200">
          <a:solidFill>
            <a:schemeClr val="tx1"/>
          </a:solidFill>
          <a:latin typeface="+mn-lt"/>
          <a:ea typeface="+mn-ea"/>
          <a:cs typeface="+mn-cs"/>
        </a:defRPr>
      </a:lvl4pPr>
      <a:lvl5pPr marL="2207014" indent="-245224" algn="l" defTabSz="980895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31" kern="1200">
          <a:solidFill>
            <a:schemeClr val="tx1"/>
          </a:solidFill>
          <a:latin typeface="+mn-lt"/>
          <a:ea typeface="+mn-ea"/>
          <a:cs typeface="+mn-cs"/>
        </a:defRPr>
      </a:lvl5pPr>
      <a:lvl6pPr marL="2697461" indent="-245224" algn="l" defTabSz="980895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31" kern="1200">
          <a:solidFill>
            <a:schemeClr val="tx1"/>
          </a:solidFill>
          <a:latin typeface="+mn-lt"/>
          <a:ea typeface="+mn-ea"/>
          <a:cs typeface="+mn-cs"/>
        </a:defRPr>
      </a:lvl6pPr>
      <a:lvl7pPr marL="3187908" indent="-245224" algn="l" defTabSz="980895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31" kern="1200">
          <a:solidFill>
            <a:schemeClr val="tx1"/>
          </a:solidFill>
          <a:latin typeface="+mn-lt"/>
          <a:ea typeface="+mn-ea"/>
          <a:cs typeface="+mn-cs"/>
        </a:defRPr>
      </a:lvl7pPr>
      <a:lvl8pPr marL="3678356" indent="-245224" algn="l" defTabSz="980895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31" kern="1200">
          <a:solidFill>
            <a:schemeClr val="tx1"/>
          </a:solidFill>
          <a:latin typeface="+mn-lt"/>
          <a:ea typeface="+mn-ea"/>
          <a:cs typeface="+mn-cs"/>
        </a:defRPr>
      </a:lvl8pPr>
      <a:lvl9pPr marL="4168804" indent="-245224" algn="l" defTabSz="980895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8089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1pPr>
      <a:lvl2pPr marL="490447" algn="l" defTabSz="98089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2pPr>
      <a:lvl3pPr marL="980895" algn="l" defTabSz="98089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3pPr>
      <a:lvl4pPr marL="1471343" algn="l" defTabSz="98089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4pPr>
      <a:lvl5pPr marL="1961790" algn="l" defTabSz="98089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5pPr>
      <a:lvl6pPr marL="2452238" algn="l" defTabSz="98089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6pPr>
      <a:lvl7pPr marL="2942685" algn="l" defTabSz="98089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7pPr>
      <a:lvl8pPr marL="3433132" algn="l" defTabSz="98089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8pPr>
      <a:lvl9pPr marL="3923581" algn="l" defTabSz="98089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5">
          <p15:clr>
            <a:srgbClr val="F26B43"/>
          </p15:clr>
        </p15:guide>
        <p15:guide id="2" pos="3481">
          <p15:clr>
            <a:srgbClr val="F26B43"/>
          </p15:clr>
        </p15:guide>
        <p15:guide id="3" orient="horz" pos="235">
          <p15:clr>
            <a:srgbClr val="F26B43"/>
          </p15:clr>
        </p15:guide>
        <p15:guide id="4" pos="273">
          <p15:clr>
            <a:srgbClr val="F26B43"/>
          </p15:clr>
        </p15:guide>
        <p15:guide id="5" pos="6689">
          <p15:clr>
            <a:srgbClr val="F26B43"/>
          </p15:clr>
        </p15:guide>
        <p15:guide id="6" orient="horz" pos="3960">
          <p15:clr>
            <a:srgbClr val="F26B43"/>
          </p15:clr>
        </p15:guide>
        <p15:guide id="7" orient="horz" pos="441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A4190B0C-0CAA-C890-81B0-5218EA6C07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872745"/>
              </p:ext>
            </p:extLst>
          </p:nvPr>
        </p:nvGraphicFramePr>
        <p:xfrm>
          <a:off x="1164678" y="812143"/>
          <a:ext cx="8722817" cy="5756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054">
                  <a:extLst>
                    <a:ext uri="{9D8B030D-6E8A-4147-A177-3AD203B41FA5}">
                      <a16:colId xmlns:a16="http://schemas.microsoft.com/office/drawing/2014/main" val="86651231"/>
                    </a:ext>
                  </a:extLst>
                </a:gridCol>
                <a:gridCol w="6284763">
                  <a:extLst>
                    <a:ext uri="{9D8B030D-6E8A-4147-A177-3AD203B41FA5}">
                      <a16:colId xmlns:a16="http://schemas.microsoft.com/office/drawing/2014/main" val="4119963147"/>
                    </a:ext>
                  </a:extLst>
                </a:gridCol>
              </a:tblGrid>
              <a:tr h="411143">
                <a:tc gridSpan="2">
                  <a:txBody>
                    <a:bodyPr/>
                    <a:lstStyle/>
                    <a:p>
                      <a:pPr algn="ctr"/>
                      <a:r>
                        <a:rPr lang="de-DE" sz="22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Bestellung Fotokalender A4 Landscape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804520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r>
                        <a:rPr lang="de-DE" sz="2200" dirty="0"/>
                        <a:t>Anzahl Kalender: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144961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r>
                        <a:rPr lang="de-DE" sz="2200" dirty="0"/>
                        <a:t>Vorname: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600297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r>
                        <a:rPr lang="de-DE" sz="2200" dirty="0"/>
                        <a:t>Nachname: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548746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r>
                        <a:rPr lang="de-DE" sz="2200" dirty="0"/>
                        <a:t>Adresse: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591790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r>
                        <a:rPr lang="de-DE" sz="2200" dirty="0"/>
                        <a:t>PLZ: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5334020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r>
                        <a:rPr lang="de-DE" sz="2200" dirty="0"/>
                        <a:t>Ort: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542995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pPr marL="0" marR="0" lvl="0" indent="0" algn="l" defTabSz="14688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200" dirty="0"/>
                        <a:t>E-Mail-Adresse: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917207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r>
                        <a:rPr lang="de-DE" sz="2200" dirty="0"/>
                        <a:t>Telefon Nr.: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217864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r>
                        <a:rPr lang="de-DE" sz="2200" dirty="0"/>
                        <a:t>Gutscheincode: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597863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r>
                        <a:rPr lang="de-DE" sz="2200" dirty="0"/>
                        <a:t>Bemerkungen: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5423808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807071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9077517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607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035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3C2191-5F8C-71A5-7421-CDC2E58E8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1D656FC6-3D0D-9982-2860-B417E18A01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6300000"/>
            <a:ext cx="10209328" cy="896400"/>
          </a:xfrm>
          <a:prstGeom prst="rect">
            <a:avLst/>
          </a:prstGeom>
        </p:spPr>
      </p:pic>
      <p:sp>
        <p:nvSpPr>
          <p:cNvPr id="2" name="Bildplatzhalter 1">
            <a:extLst>
              <a:ext uri="{FF2B5EF4-FFF2-40B4-BE49-F238E27FC236}">
                <a16:creationId xmlns:a16="http://schemas.microsoft.com/office/drawing/2014/main" id="{1DC5DDF1-D454-2144-D494-7CC85A388D0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1127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57E402-322A-9367-4A1B-5884BC65D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3D6696C8-6E7A-DC7E-7677-32FAD3DC27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6300000"/>
            <a:ext cx="9860400" cy="896400"/>
          </a:xfrm>
          <a:prstGeom prst="rect">
            <a:avLst/>
          </a:prstGeom>
        </p:spPr>
      </p:pic>
      <p:sp>
        <p:nvSpPr>
          <p:cNvPr id="2" name="Bildplatzhalter 1">
            <a:extLst>
              <a:ext uri="{FF2B5EF4-FFF2-40B4-BE49-F238E27FC236}">
                <a16:creationId xmlns:a16="http://schemas.microsoft.com/office/drawing/2014/main" id="{8BF34F83-B11F-C38C-4C75-2576206B879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06018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3B8A45-61BA-5B48-DB3A-ACB80982B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864B9F94-7618-93C9-0C8F-57532843D2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6300000"/>
            <a:ext cx="10186190" cy="896400"/>
          </a:xfrm>
          <a:prstGeom prst="rect">
            <a:avLst/>
          </a:prstGeom>
        </p:spPr>
      </p:pic>
      <p:sp>
        <p:nvSpPr>
          <p:cNvPr id="2" name="Bildplatzhalter 1">
            <a:extLst>
              <a:ext uri="{FF2B5EF4-FFF2-40B4-BE49-F238E27FC236}">
                <a16:creationId xmlns:a16="http://schemas.microsoft.com/office/drawing/2014/main" id="{F91C6072-AFE6-D530-FAD6-8CE6B78838B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25083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B2EAC3-9412-65A8-70E6-C6B0DE5F2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C8ADD57D-C4F8-BAC8-FD5F-D27F60FEF7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6300000"/>
            <a:ext cx="9883537" cy="896400"/>
          </a:xfrm>
          <a:prstGeom prst="rect">
            <a:avLst/>
          </a:prstGeom>
        </p:spPr>
      </p:pic>
      <p:sp>
        <p:nvSpPr>
          <p:cNvPr id="2" name="Bildplatzhalter 1">
            <a:extLst>
              <a:ext uri="{FF2B5EF4-FFF2-40B4-BE49-F238E27FC236}">
                <a16:creationId xmlns:a16="http://schemas.microsoft.com/office/drawing/2014/main" id="{9A608ECD-A5C5-8AE1-FFFA-0D660CAD655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1844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4245F1-A296-03FA-7ADA-F2E9ABA6D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3B541AE4-2ED1-8E24-213A-C9538D0C93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6300000"/>
            <a:ext cx="10199685" cy="896400"/>
          </a:xfrm>
          <a:prstGeom prst="rect">
            <a:avLst/>
          </a:prstGeom>
        </p:spPr>
      </p:pic>
      <p:sp>
        <p:nvSpPr>
          <p:cNvPr id="2" name="Bildplatzhalter 1">
            <a:extLst>
              <a:ext uri="{FF2B5EF4-FFF2-40B4-BE49-F238E27FC236}">
                <a16:creationId xmlns:a16="http://schemas.microsoft.com/office/drawing/2014/main" id="{98CB05C4-1ECB-D95E-AE5D-4114CAF7B5F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726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661D694A-A25A-2C28-5F51-695ED75909D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0D3680A1-C359-36B3-C716-3FAA926273B3}"/>
              </a:ext>
            </a:extLst>
          </p:cNvPr>
          <p:cNvSpPr txBox="1"/>
          <p:nvPr/>
        </p:nvSpPr>
        <p:spPr>
          <a:xfrm>
            <a:off x="1006960" y="6622981"/>
            <a:ext cx="2745177" cy="50334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de-CH" sz="2671" dirty="0">
                <a:solidFill>
                  <a:schemeClr val="bg1"/>
                </a:solidFill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183126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A9F5B9-2CCC-EC22-5183-DDD31BEC2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E64E4A2A-0619-03EE-1A54-A1294FBEA8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6300000"/>
            <a:ext cx="10186190" cy="896400"/>
          </a:xfrm>
          <a:prstGeom prst="rect">
            <a:avLst/>
          </a:prstGeom>
        </p:spPr>
      </p:pic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8C1D30A-61ED-AEAA-335D-2733F99DA26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37429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4ABEAC-621B-875E-EAE5-6CEE46AB1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4B79214F-A02A-99D3-9E59-170E67F6C9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6300000"/>
            <a:ext cx="9208824" cy="896400"/>
          </a:xfrm>
          <a:prstGeom prst="rect">
            <a:avLst/>
          </a:prstGeom>
        </p:spPr>
      </p:pic>
      <p:sp>
        <p:nvSpPr>
          <p:cNvPr id="2" name="Bildplatzhalter 1">
            <a:extLst>
              <a:ext uri="{FF2B5EF4-FFF2-40B4-BE49-F238E27FC236}">
                <a16:creationId xmlns:a16="http://schemas.microsoft.com/office/drawing/2014/main" id="{C35D0B6B-79A2-6192-5196-1CCC18C9C33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70386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4871BB-527B-77F7-E807-3A2FBCBBF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67B3B97B-DFD1-1CB1-57FE-61FE7C462B4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0859" y="6346467"/>
            <a:ext cx="10186190" cy="896400"/>
          </a:xfrm>
          <a:prstGeom prst="rect">
            <a:avLst/>
          </a:prstGeom>
        </p:spPr>
      </p:pic>
      <p:sp>
        <p:nvSpPr>
          <p:cNvPr id="2" name="Bildplatzhalter 1">
            <a:extLst>
              <a:ext uri="{FF2B5EF4-FFF2-40B4-BE49-F238E27FC236}">
                <a16:creationId xmlns:a16="http://schemas.microsoft.com/office/drawing/2014/main" id="{530A9EE7-7A75-AAFB-2738-61F7D5BAA57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57738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31587E-750F-BA87-98FE-AB127A6AE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1674C915-B651-939D-7CD6-B1CCA4516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6300000"/>
            <a:ext cx="9873888" cy="896400"/>
          </a:xfrm>
          <a:prstGeom prst="rect">
            <a:avLst/>
          </a:prstGeom>
        </p:spPr>
      </p:pic>
      <p:sp>
        <p:nvSpPr>
          <p:cNvPr id="2" name="Bildplatzhalter 1">
            <a:extLst>
              <a:ext uri="{FF2B5EF4-FFF2-40B4-BE49-F238E27FC236}">
                <a16:creationId xmlns:a16="http://schemas.microsoft.com/office/drawing/2014/main" id="{A022C381-2550-CC29-E6D6-FA6BB39FF4D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3691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8301E7-1BD4-B8E0-31E8-9053E124D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B67622F6-DAE6-346B-1547-F0B3BD02ED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6300000"/>
            <a:ext cx="10188118" cy="896400"/>
          </a:xfrm>
          <a:prstGeom prst="rect">
            <a:avLst/>
          </a:prstGeom>
        </p:spPr>
      </p:pic>
      <p:sp>
        <p:nvSpPr>
          <p:cNvPr id="2" name="Bildplatzhalter 1">
            <a:extLst>
              <a:ext uri="{FF2B5EF4-FFF2-40B4-BE49-F238E27FC236}">
                <a16:creationId xmlns:a16="http://schemas.microsoft.com/office/drawing/2014/main" id="{2FD9E903-C7A2-41C6-6126-82513FBE29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80609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0F380C-988B-0492-3E8E-D432986AA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3C4E5F8E-3DA8-8D51-CC4C-A5699B9270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6300000"/>
            <a:ext cx="9860401" cy="896400"/>
          </a:xfrm>
          <a:prstGeom prst="rect">
            <a:avLst/>
          </a:prstGeom>
        </p:spPr>
      </p:pic>
      <p:sp>
        <p:nvSpPr>
          <p:cNvPr id="2" name="Bildplatzhalter 1">
            <a:extLst>
              <a:ext uri="{FF2B5EF4-FFF2-40B4-BE49-F238E27FC236}">
                <a16:creationId xmlns:a16="http://schemas.microsoft.com/office/drawing/2014/main" id="{F154388D-E2B6-DF10-8C1D-F7F106C88E6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765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6B41FD-FEB5-2344-4981-6DBF6BB18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8A19D274-8AAE-A567-2B0A-379BE664D2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6300000"/>
            <a:ext cx="10186190" cy="896400"/>
          </a:xfrm>
          <a:prstGeom prst="rect">
            <a:avLst/>
          </a:prstGeom>
        </p:spPr>
      </p:pic>
      <p:sp>
        <p:nvSpPr>
          <p:cNvPr id="2" name="Bildplatzhalter 1">
            <a:extLst>
              <a:ext uri="{FF2B5EF4-FFF2-40B4-BE49-F238E27FC236}">
                <a16:creationId xmlns:a16="http://schemas.microsoft.com/office/drawing/2014/main" id="{D7A273A7-0DD6-C46A-1FC2-A090D59F3A7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2164264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</Words>
  <Application>Microsoft Macintosh PowerPoint</Application>
  <PresentationFormat>Benutzerdefiniert</PresentationFormat>
  <Paragraphs>13</Paragraphs>
  <Slides>14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7" baseType="lpstr">
      <vt:lpstr>Aptos</vt:lpstr>
      <vt:lpstr>Arial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Björn Walter</dc:creator>
  <cp:lastModifiedBy>Björn Walter</cp:lastModifiedBy>
  <cp:revision>24</cp:revision>
  <dcterms:created xsi:type="dcterms:W3CDTF">2025-11-12T21:24:53Z</dcterms:created>
  <dcterms:modified xsi:type="dcterms:W3CDTF">2025-11-24T23:37:51Z</dcterms:modified>
</cp:coreProperties>
</file>