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1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7380288" cy="11052175"/>
  <p:notesSz cx="6858000" cy="9144000"/>
  <p:defaultTextStyle>
    <a:defPPr>
      <a:defRPr lang="en-US"/>
    </a:defPPr>
    <a:lvl1pPr marL="0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1pPr>
    <a:lvl2pPr marL="327401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2pPr>
    <a:lvl3pPr marL="654802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3pPr>
    <a:lvl4pPr marL="982203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4pPr>
    <a:lvl5pPr marL="1309604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5pPr>
    <a:lvl6pPr marL="1637005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6pPr>
    <a:lvl7pPr marL="1964406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7pPr>
    <a:lvl8pPr marL="2291806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8pPr>
    <a:lvl9pPr marL="2619207" algn="l" defTabSz="327401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8" autoAdjust="0"/>
    <p:restoredTop sz="94582" autoAdjust="0"/>
  </p:normalViewPr>
  <p:slideViewPr>
    <p:cSldViewPr>
      <p:cViewPr varScale="1">
        <p:scale>
          <a:sx n="71" d="100"/>
          <a:sy n="71" d="100"/>
        </p:scale>
        <p:origin x="3064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7380287" cy="1105217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821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89403" y="341313"/>
            <a:ext cx="6801483" cy="993775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23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89404" y="5309347"/>
            <a:ext cx="6801483" cy="496971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9404" y="341313"/>
            <a:ext cx="6801483" cy="4751295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232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89404" y="5309347"/>
            <a:ext cx="6801483" cy="496971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9404" y="341313"/>
            <a:ext cx="3304570" cy="4751295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48F2BEB6-3E0C-5B48-989E-5BC7424AD5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86314" y="341313"/>
            <a:ext cx="3304570" cy="4751295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4728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232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86313" y="341313"/>
            <a:ext cx="3304657" cy="485966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86313" y="5417717"/>
            <a:ext cx="3304657" cy="486134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09CEE9EE-BADC-7DA2-DAC5-08FEA93673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145" y="341313"/>
            <a:ext cx="3304657" cy="485966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5F022947-26D8-A246-FBB1-1D3E6E8C2C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97145" y="5417717"/>
            <a:ext cx="3304657" cy="486134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232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86313" y="341313"/>
            <a:ext cx="3304657" cy="993775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9318" y="341313"/>
            <a:ext cx="3304657" cy="3179324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9403" y="7053901"/>
            <a:ext cx="3304572" cy="3225161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9318" y="3743169"/>
            <a:ext cx="3304657" cy="308820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232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86313" y="341313"/>
            <a:ext cx="3304657" cy="475129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9318" y="341313"/>
            <a:ext cx="3304657" cy="3179324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9403" y="7053901"/>
            <a:ext cx="3304572" cy="3225161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9318" y="3743169"/>
            <a:ext cx="3304657" cy="308820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2A673695-4175-6B17-EE2A-B34A547D02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86313" y="5309347"/>
            <a:ext cx="3304657" cy="496971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2516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232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13128" y="341313"/>
            <a:ext cx="3977842" cy="4411122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9403" y="4984238"/>
            <a:ext cx="3496910" cy="270925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9403" y="341313"/>
            <a:ext cx="2631387" cy="4411122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78652" y="4984236"/>
            <a:ext cx="3112235" cy="52948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97482" y="7925291"/>
            <a:ext cx="3488830" cy="2353772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232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762503" y="4604943"/>
            <a:ext cx="3328467" cy="2329955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9320" y="4604943"/>
            <a:ext cx="3328467" cy="2329955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89320" y="341313"/>
            <a:ext cx="2150623" cy="4101075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40344" y="341313"/>
            <a:ext cx="2151296" cy="4101075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584198" y="341313"/>
            <a:ext cx="2211892" cy="4101075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D989B741-D29E-A267-C3BA-236B9E25DBF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97348" y="7097453"/>
            <a:ext cx="6793538" cy="318161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232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86" r:id="rId4"/>
    <p:sldLayoutId id="2147483678" r:id="rId5"/>
    <p:sldLayoutId id="2147483679" r:id="rId6"/>
    <p:sldLayoutId id="2147483687" r:id="rId7"/>
    <p:sldLayoutId id="2147483681" r:id="rId8"/>
    <p:sldLayoutId id="2147483682" r:id="rId9"/>
  </p:sldLayoutIdLst>
  <p:txStyles>
    <p:titleStyle>
      <a:lvl1pPr algn="l" defTabSz="980865" rtl="0" eaLnBrk="1" latinLnBrk="0" hangingPunct="1">
        <a:lnSpc>
          <a:spcPct val="90000"/>
        </a:lnSpc>
        <a:spcBef>
          <a:spcPct val="0"/>
        </a:spcBef>
        <a:buNone/>
        <a:defRPr sz="4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5216" indent="-245216" algn="l" defTabSz="980865" rtl="0" eaLnBrk="1" latinLnBrk="0" hangingPunct="1">
        <a:lnSpc>
          <a:spcPct val="90000"/>
        </a:lnSpc>
        <a:spcBef>
          <a:spcPts val="1072"/>
        </a:spcBef>
        <a:buFont typeface="Arial" panose="020B0604020202020204" pitchFamily="34" charset="0"/>
        <a:buChar char="•"/>
        <a:defRPr sz="3004" kern="1200">
          <a:solidFill>
            <a:schemeClr val="tx1"/>
          </a:solidFill>
          <a:latin typeface="+mn-lt"/>
          <a:ea typeface="+mn-ea"/>
          <a:cs typeface="+mn-cs"/>
        </a:defRPr>
      </a:lvl1pPr>
      <a:lvl2pPr marL="735649" indent="-245216" algn="l" defTabSz="98086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574" kern="1200">
          <a:solidFill>
            <a:schemeClr val="tx1"/>
          </a:solidFill>
          <a:latin typeface="+mn-lt"/>
          <a:ea typeface="+mn-ea"/>
          <a:cs typeface="+mn-cs"/>
        </a:defRPr>
      </a:lvl2pPr>
      <a:lvl3pPr marL="1226081" indent="-245216" algn="l" defTabSz="98086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146" kern="1200">
          <a:solidFill>
            <a:schemeClr val="tx1"/>
          </a:solidFill>
          <a:latin typeface="+mn-lt"/>
          <a:ea typeface="+mn-ea"/>
          <a:cs typeface="+mn-cs"/>
        </a:defRPr>
      </a:lvl3pPr>
      <a:lvl4pPr marL="1716514" indent="-245216" algn="l" defTabSz="98086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4pPr>
      <a:lvl5pPr marL="2206947" indent="-245216" algn="l" defTabSz="98086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5pPr>
      <a:lvl6pPr marL="2697379" indent="-245216" algn="l" defTabSz="98086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6pPr>
      <a:lvl7pPr marL="3187811" indent="-245216" algn="l" defTabSz="98086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7pPr>
      <a:lvl8pPr marL="3678244" indent="-245216" algn="l" defTabSz="98086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8pPr>
      <a:lvl9pPr marL="4168677" indent="-245216" algn="l" defTabSz="98086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1pPr>
      <a:lvl2pPr marL="490432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2pPr>
      <a:lvl3pPr marL="980865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3pPr>
      <a:lvl4pPr marL="1471298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4pPr>
      <a:lvl5pPr marL="1961730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5pPr>
      <a:lvl6pPr marL="2452163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6pPr>
      <a:lvl7pPr marL="2942595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7pPr>
      <a:lvl8pPr marL="3433028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8pPr>
      <a:lvl9pPr marL="3923461" algn="l" defTabSz="98086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81" userDrawn="1">
          <p15:clr>
            <a:srgbClr val="F26B43"/>
          </p15:clr>
        </p15:guide>
        <p15:guide id="2" pos="2325" userDrawn="1">
          <p15:clr>
            <a:srgbClr val="F26B43"/>
          </p15:clr>
        </p15:guide>
        <p15:guide id="3" orient="horz" pos="215" userDrawn="1">
          <p15:clr>
            <a:srgbClr val="F26B43"/>
          </p15:clr>
        </p15:guide>
        <p15:guide id="4" pos="182" userDrawn="1">
          <p15:clr>
            <a:srgbClr val="F26B43"/>
          </p15:clr>
        </p15:guide>
        <p15:guide id="5" pos="4467" userDrawn="1">
          <p15:clr>
            <a:srgbClr val="F26B43"/>
          </p15:clr>
        </p15:guide>
        <p15:guide id="6" orient="horz" pos="6747" userDrawn="1">
          <p15:clr>
            <a:srgbClr val="F26B43"/>
          </p15:clr>
        </p15:guide>
        <p15:guide id="7" orient="horz" pos="64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080888"/>
              </p:ext>
            </p:extLst>
          </p:nvPr>
        </p:nvGraphicFramePr>
        <p:xfrm>
          <a:off x="777735" y="3604251"/>
          <a:ext cx="5824817" cy="3843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054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4196763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269837">
                <a:tc gridSpan="2">
                  <a:txBody>
                    <a:bodyPr/>
                    <a:lstStyle/>
                    <a:p>
                      <a:pPr algn="ctr"/>
                      <a:r>
                        <a:rPr lang="de-DE" sz="15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A4 Hochformat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Anzahl Kalender: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Vorname: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Nachname: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Adresse: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PLZ: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Ort: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/>
                        <a:t>E-Mail-Adresse: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Telefon Nr.: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Gutscheincode: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r>
                        <a:rPr lang="de-DE" sz="1500" dirty="0"/>
                        <a:t>Bemerkungen:</a:t>
                      </a:r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269837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45947" marR="45947" marT="22974" marB="2297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CB40798-CCB0-ED41-A108-E79A0DD7E1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09373"/>
            <a:ext cx="7380287" cy="92658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66992"/>
            <a:ext cx="6794016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160D38C-2936-EBBD-2C76-3D3546F504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28805"/>
            <a:ext cx="7380287" cy="926587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86424"/>
            <a:ext cx="6566485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051A36A5-7B8B-E434-31BB-338D7797F2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28805"/>
            <a:ext cx="7380287" cy="92658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86424"/>
            <a:ext cx="6783792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DCEDA8-B992-1853-336C-3286778B84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36148"/>
            <a:ext cx="7380287" cy="92658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93767"/>
            <a:ext cx="6581825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C6AE433-FB8D-F6E5-8E03-D202231EE7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29454"/>
            <a:ext cx="7380287" cy="92658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87073"/>
            <a:ext cx="6792738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DEB90E2-DCCE-3C62-14AF-D8CBCB3F2B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161752" y="10279063"/>
            <a:ext cx="2745177" cy="50334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2671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09647"/>
            <a:ext cx="7380288" cy="95211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92794"/>
            <a:ext cx="6783795" cy="596954"/>
          </a:xfrm>
          <a:prstGeom prst="rect">
            <a:avLst/>
          </a:prstGeom>
        </p:spPr>
      </p:pic>
      <p:sp>
        <p:nvSpPr>
          <p:cNvPr id="6" name="Bildplatzhalter 5">
            <a:extLst>
              <a:ext uri="{FF2B5EF4-FFF2-40B4-BE49-F238E27FC236}">
                <a16:creationId xmlns:a16="http://schemas.microsoft.com/office/drawing/2014/main" id="{6BAE350A-9094-7DC3-912F-83A4753BCE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E045D50-969F-FA6D-6C45-69E945BDC1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00061"/>
            <a:ext cx="7380288" cy="952114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83208"/>
            <a:ext cx="6133157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FD21B4-9B38-3036-85C0-446832E271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16716"/>
            <a:ext cx="7380287" cy="92658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74335"/>
            <a:ext cx="6783792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9AAF64EB-B2E4-6C0D-9C99-F4D4415A45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42842"/>
            <a:ext cx="7380287" cy="92658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300461"/>
            <a:ext cx="6575433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185C8E1-C55A-AA07-5927-6820F30C0D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49211"/>
            <a:ext cx="7380287" cy="92658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306830"/>
            <a:ext cx="6785068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28C8712-31F0-BBE2-88C7-FFA5E13CF0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35824"/>
            <a:ext cx="7380287" cy="92658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293443"/>
            <a:ext cx="6566485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33C8CF1E-CE8F-8DD7-C94F-87F2387343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155579"/>
            <a:ext cx="7380287" cy="92658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97" y="10313198"/>
            <a:ext cx="6783792" cy="59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Macintosh PowerPoint</Application>
  <PresentationFormat>Benutzerdefiniert</PresentationFormat>
  <Paragraphs>12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22</cp:revision>
  <dcterms:created xsi:type="dcterms:W3CDTF">2025-11-12T21:24:53Z</dcterms:created>
  <dcterms:modified xsi:type="dcterms:W3CDTF">2025-11-24T23:36:50Z</dcterms:modified>
</cp:coreProperties>
</file>