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1" r:id="rId2"/>
    <p:sldId id="256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7380288" cy="11052175"/>
  <p:notesSz cx="6858000" cy="9144000"/>
  <p:defaultTextStyle>
    <a:defPPr>
      <a:defRPr lang="en-US"/>
    </a:defPPr>
    <a:lvl1pPr marL="0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1pPr>
    <a:lvl2pPr marL="327401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2pPr>
    <a:lvl3pPr marL="654802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3pPr>
    <a:lvl4pPr marL="982203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4pPr>
    <a:lvl5pPr marL="1309604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5pPr>
    <a:lvl6pPr marL="1637005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6pPr>
    <a:lvl7pPr marL="1964406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7pPr>
    <a:lvl8pPr marL="2291806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8pPr>
    <a:lvl9pPr marL="2619207" algn="l" defTabSz="327401" rtl="0" eaLnBrk="1" latinLnBrk="0" hangingPunct="1">
      <a:defRPr sz="12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82" autoAdjust="0"/>
  </p:normalViewPr>
  <p:slideViewPr>
    <p:cSldViewPr>
      <p:cViewPr varScale="1">
        <p:scale>
          <a:sx n="73" d="100"/>
          <a:sy n="73" d="100"/>
        </p:scale>
        <p:origin x="223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7380287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82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7">
            <a:extLst>
              <a:ext uri="{FF2B5EF4-FFF2-40B4-BE49-F238E27FC236}">
                <a16:creationId xmlns:a16="http://schemas.microsoft.com/office/drawing/2014/main" id="{3C862697-0FAE-712C-D3BC-4D911B4DAE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380171" cy="1105217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softEdge rad="0"/>
          </a:effectLst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825" y="412750"/>
            <a:ext cx="6624638" cy="6913563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722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7">
            <a:extLst>
              <a:ext uri="{FF2B5EF4-FFF2-40B4-BE49-F238E27FC236}">
                <a16:creationId xmlns:a16="http://schemas.microsoft.com/office/drawing/2014/main" id="{DCA7ADBC-F858-9851-7115-78076C736F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9402" y="432697"/>
            <a:ext cx="6801483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5B888B9-7FE3-95AF-ED74-7C63C298D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8069" y="4225647"/>
            <a:ext cx="6801483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30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1" userDrawn="1">
          <p15:clr>
            <a:srgbClr val="FBAE40"/>
          </p15:clr>
        </p15:guide>
        <p15:guide id="2" pos="2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BE2919BD-7836-7E23-3D37-6F502A5C74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9402" y="432697"/>
            <a:ext cx="3352657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5B888B9-7FE3-95AF-ED74-7C63C298D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8069" y="4225647"/>
            <a:ext cx="6801483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496CB6B5-FD06-5BCD-3CA1-41012ACAE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6313" y="432697"/>
            <a:ext cx="3303240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498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1" userDrawn="1">
          <p15:clr>
            <a:srgbClr val="FBAE40"/>
          </p15:clr>
        </p15:guide>
        <p15:guide id="2" pos="23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>
            <a:extLst>
              <a:ext uri="{FF2B5EF4-FFF2-40B4-BE49-F238E27FC236}">
                <a16:creationId xmlns:a16="http://schemas.microsoft.com/office/drawing/2014/main" id="{78E6C978-7B4B-08B8-615B-0492BF71DA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24F8F076-19DD-5A54-4719-68721B404C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069" y="432697"/>
            <a:ext cx="6801483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9402" y="4225647"/>
            <a:ext cx="3352657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496CB6B5-FD06-5BCD-3CA1-41012ACAE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6313" y="4225647"/>
            <a:ext cx="3303240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0571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1" userDrawn="1">
          <p15:clr>
            <a:srgbClr val="FBAE40"/>
          </p15:clr>
        </p15:guide>
        <p15:guide id="2" pos="23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F7249605-6293-F134-419E-DEC65F4982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9402" y="4225647"/>
            <a:ext cx="3352657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496CB6B5-FD06-5BCD-3CA1-41012ACAE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6313" y="4225647"/>
            <a:ext cx="3303240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4CEA2C55-2E5F-E01C-C3E4-5C437D1AC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476" y="432697"/>
            <a:ext cx="3352657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A5CFC34F-DE39-4379-166E-C05A24F782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6244" y="432697"/>
            <a:ext cx="3303240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41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1" userDrawn="1">
          <p15:clr>
            <a:srgbClr val="FBAE40"/>
          </p15:clr>
        </p15:guide>
        <p15:guide id="2" pos="2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756513D2-ED8D-DA2B-50F0-181B9E8B93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4CEA2C55-2E5F-E01C-C3E4-5C437D1AC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476" y="432697"/>
            <a:ext cx="3352657" cy="742334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496CB6B5-FD06-5BCD-3CA1-41012ACAE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6313" y="4225647"/>
            <a:ext cx="3303240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A5CFC34F-DE39-4379-166E-C05A24F782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6244" y="432697"/>
            <a:ext cx="3303240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553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1" userDrawn="1">
          <p15:clr>
            <a:srgbClr val="FBAE40"/>
          </p15:clr>
        </p15:guide>
        <p15:guide id="2" pos="23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E2CDEB8E-07A7-D45D-C8B5-9B57A2A44E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A5CFC34F-DE39-4379-166E-C05A24F782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6244" y="432697"/>
            <a:ext cx="3303240" cy="742334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9402" y="4225647"/>
            <a:ext cx="3352657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4CEA2C55-2E5F-E01C-C3E4-5C437D1AC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476" y="432697"/>
            <a:ext cx="3352657" cy="36303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319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1" userDrawn="1">
          <p15:clr>
            <a:srgbClr val="FBAE40"/>
          </p15:clr>
        </p15:guide>
        <p15:guide id="2" pos="23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3" r:id="rId8"/>
  </p:sldLayoutIdLst>
  <p:txStyles>
    <p:titleStyle>
      <a:lvl1pPr algn="l" defTabSz="980865" rtl="0" eaLnBrk="1" latinLnBrk="0" hangingPunct="1">
        <a:lnSpc>
          <a:spcPct val="90000"/>
        </a:lnSpc>
        <a:spcBef>
          <a:spcPct val="0"/>
        </a:spcBef>
        <a:buNone/>
        <a:defRPr sz="4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216" indent="-245216" algn="l" defTabSz="980865" rtl="0" eaLnBrk="1" latinLnBrk="0" hangingPunct="1">
        <a:lnSpc>
          <a:spcPct val="90000"/>
        </a:lnSpc>
        <a:spcBef>
          <a:spcPts val="1072"/>
        </a:spcBef>
        <a:buFont typeface="Arial" panose="020B0604020202020204" pitchFamily="34" charset="0"/>
        <a:buChar char="•"/>
        <a:defRPr sz="3004" kern="1200">
          <a:solidFill>
            <a:schemeClr val="tx1"/>
          </a:solidFill>
          <a:latin typeface="+mn-lt"/>
          <a:ea typeface="+mn-ea"/>
          <a:cs typeface="+mn-cs"/>
        </a:defRPr>
      </a:lvl1pPr>
      <a:lvl2pPr marL="735649" indent="-245216" algn="l" defTabSz="9808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4" kern="1200">
          <a:solidFill>
            <a:schemeClr val="tx1"/>
          </a:solidFill>
          <a:latin typeface="+mn-lt"/>
          <a:ea typeface="+mn-ea"/>
          <a:cs typeface="+mn-cs"/>
        </a:defRPr>
      </a:lvl2pPr>
      <a:lvl3pPr marL="1226081" indent="-245216" algn="l" defTabSz="9808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6" kern="1200">
          <a:solidFill>
            <a:schemeClr val="tx1"/>
          </a:solidFill>
          <a:latin typeface="+mn-lt"/>
          <a:ea typeface="+mn-ea"/>
          <a:cs typeface="+mn-cs"/>
        </a:defRPr>
      </a:lvl3pPr>
      <a:lvl4pPr marL="1716514" indent="-245216" algn="l" defTabSz="9808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4pPr>
      <a:lvl5pPr marL="2206947" indent="-245216" algn="l" defTabSz="9808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5pPr>
      <a:lvl6pPr marL="2697379" indent="-245216" algn="l" defTabSz="9808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6pPr>
      <a:lvl7pPr marL="3187811" indent="-245216" algn="l" defTabSz="9808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7pPr>
      <a:lvl8pPr marL="3678244" indent="-245216" algn="l" defTabSz="9808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8pPr>
      <a:lvl9pPr marL="4168677" indent="-245216" algn="l" defTabSz="980865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1pPr>
      <a:lvl2pPr marL="490432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2pPr>
      <a:lvl3pPr marL="980865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471298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4pPr>
      <a:lvl5pPr marL="1961730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5pPr>
      <a:lvl6pPr marL="2452163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6pPr>
      <a:lvl7pPr marL="2942595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7pPr>
      <a:lvl8pPr marL="3433028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8pPr>
      <a:lvl9pPr marL="3923461" algn="l" defTabSz="980865" rtl="0" eaLnBrk="1" latinLnBrk="0" hangingPunct="1">
        <a:defRPr sz="19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81" userDrawn="1">
          <p15:clr>
            <a:srgbClr val="F26B43"/>
          </p15:clr>
        </p15:guide>
        <p15:guide id="2" pos="2325" userDrawn="1">
          <p15:clr>
            <a:srgbClr val="F26B43"/>
          </p15:clr>
        </p15:guide>
        <p15:guide id="3" orient="horz" pos="260" userDrawn="1">
          <p15:clr>
            <a:srgbClr val="F26B43"/>
          </p15:clr>
        </p15:guide>
        <p15:guide id="4" pos="238" userDrawn="1">
          <p15:clr>
            <a:srgbClr val="F26B43"/>
          </p15:clr>
        </p15:guide>
        <p15:guide id="5" pos="4411" userDrawn="1">
          <p15:clr>
            <a:srgbClr val="F26B43"/>
          </p15:clr>
        </p15:guide>
        <p15:guide id="6" orient="horz" pos="6702" userDrawn="1">
          <p15:clr>
            <a:srgbClr val="F26B43"/>
          </p15:clr>
        </p15:guide>
        <p15:guide id="7" orient="horz" pos="46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4190B0C-0CAA-C890-81B0-5218EA6C0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155681"/>
              </p:ext>
            </p:extLst>
          </p:nvPr>
        </p:nvGraphicFramePr>
        <p:xfrm>
          <a:off x="777736" y="1102301"/>
          <a:ext cx="5824817" cy="411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54">
                  <a:extLst>
                    <a:ext uri="{9D8B030D-6E8A-4147-A177-3AD203B41FA5}">
                      <a16:colId xmlns:a16="http://schemas.microsoft.com/office/drawing/2014/main" val="86651231"/>
                    </a:ext>
                  </a:extLst>
                </a:gridCol>
                <a:gridCol w="4196763">
                  <a:extLst>
                    <a:ext uri="{9D8B030D-6E8A-4147-A177-3AD203B41FA5}">
                      <a16:colId xmlns:a16="http://schemas.microsoft.com/office/drawing/2014/main" val="4119963147"/>
                    </a:ext>
                  </a:extLst>
                </a:gridCol>
              </a:tblGrid>
              <a:tr h="269837"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Bestellung Fotokalender A4 Hochformat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804520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Projektname: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1678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Anzahl Kalender: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44961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Vorname: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00297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Nachname: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48746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Adresse: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591790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PLZ: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34020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Ort: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42995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pPr marL="0" marR="0" lvl="0" indent="0" algn="l" defTabSz="14688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/>
                        <a:t>E-Mail-Adresse: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17207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Telefon Nr.: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17864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Gutscheincode: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97863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r>
                        <a:rPr lang="de-DE" sz="1500" dirty="0"/>
                        <a:t>Bemerkungen:</a:t>
                      </a:r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23808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07071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77517"/>
                  </a:ext>
                </a:extLst>
              </a:tr>
              <a:tr h="269837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45947" marR="45947" marT="22974" marB="2297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60752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399599A-3D18-1435-1B22-04D526C6A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96" y="5382070"/>
            <a:ext cx="1934724" cy="53629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9779ACA-7F9E-2DA7-1B24-9F14802E3DDC}"/>
              </a:ext>
            </a:extLst>
          </p:cNvPr>
          <p:cNvSpPr txBox="1"/>
          <p:nvPr/>
        </p:nvSpPr>
        <p:spPr>
          <a:xfrm>
            <a:off x="777736" y="5526087"/>
            <a:ext cx="38260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Tipp:</a:t>
            </a:r>
          </a:p>
          <a:p>
            <a:r>
              <a:rPr lang="de-CH" sz="1600" dirty="0"/>
              <a:t>Um das </a:t>
            </a:r>
            <a:r>
              <a:rPr lang="de-CH" sz="1600" dirty="0" err="1"/>
              <a:t>Hintergundbild</a:t>
            </a:r>
            <a:r>
              <a:rPr lang="de-CH" sz="1600" dirty="0"/>
              <a:t> unscharf und mit weniger Deckkraft anzuzeigen, können Sie die Einstellungen an der Grafik anpassen. Siehe Printscreen.</a:t>
            </a:r>
          </a:p>
          <a:p>
            <a:endParaRPr lang="de-CH" sz="1600" dirty="0"/>
          </a:p>
          <a:p>
            <a:r>
              <a:rPr lang="de-CH" sz="1600" dirty="0"/>
              <a:t>Um auf diese Ansicht zu kommen, klicken sie mit der rechten Maustaste auf das Hintergrundbild und wählen Sie «Grafik formatieren» und dann auf das kleine Bild oben rechts.</a:t>
            </a:r>
          </a:p>
        </p:txBody>
      </p:sp>
    </p:spTree>
    <p:extLst>
      <p:ext uri="{BB962C8B-B14F-4D97-AF65-F5344CB8AC3E}">
        <p14:creationId xmlns:p14="http://schemas.microsoft.com/office/powerpoint/2010/main" val="257096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C293C-5ABC-9C01-62ED-E309EFE8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696006-D2E6-CD0F-E60C-F2B75DD095F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AC5AA49-13E5-C6AF-6306-C034ECE8FB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40AB2C-EBA9-63E2-4514-3AD5E8790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4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4E41-82C7-929F-4310-3349782E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E528AE-37C4-2AFC-FE14-E87A369E661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748BEA8-16F5-70D5-8535-3668B1F61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3867223-57B1-0A7B-5841-6F2DAEB52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8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01A5B-435A-95B9-F819-4B5AD56E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E99846-BA15-B9F2-8973-AC010E0C3B7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BBBDB37-83B7-C675-4ED5-CAEDBA5D69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831B54-5552-7E31-0258-86EE1E9C6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6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65F50-8B94-76C0-7E35-72A84C0B3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7FFB94-52AC-4F44-18EA-9B325D0C065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21E180A-446A-1EDE-FAA2-761C23269A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970D0F0-A046-C289-29EC-E3C346AD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1BF1E-9F61-F8D3-DC8C-0BFD479B0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AAD1AA-A95D-0ED5-AE67-20DA6AFF9CC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7CF2541F-9278-CE93-F2B4-FBADF68A2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9881EAA-0C0E-A652-755C-99B1778AB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0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60C49E-DBE9-1EDD-1FFE-E26DE4D72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3680A1-C359-36B3-C716-3FAA926273B3}"/>
              </a:ext>
            </a:extLst>
          </p:cNvPr>
          <p:cNvSpPr txBox="1"/>
          <p:nvPr/>
        </p:nvSpPr>
        <p:spPr>
          <a:xfrm>
            <a:off x="233760" y="10278615"/>
            <a:ext cx="2745177" cy="503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z="2671" dirty="0">
                <a:solidFill>
                  <a:schemeClr val="bg1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83126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9F5B9-2CCC-EC22-5183-DDD31BEC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91915B2-BB47-86C4-FE0A-1BC8CB3F1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18B50C-CA73-0E11-02C1-FCD3810B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64" y="7488000"/>
            <a:ext cx="5040560" cy="3276363"/>
          </a:xfrm>
          <a:prstGeom prst="rect">
            <a:avLst/>
          </a:prstGeom>
        </p:spPr>
      </p:pic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A8DD612E-E378-9677-7376-4BF66B92C4BF}"/>
              </a:ext>
            </a:extLst>
          </p:cNvPr>
          <p:cNvSpPr txBox="1">
            <a:spLocks/>
          </p:cNvSpPr>
          <p:nvPr/>
        </p:nvSpPr>
        <p:spPr>
          <a:xfrm>
            <a:off x="179966" y="7737980"/>
            <a:ext cx="6801483" cy="2500401"/>
          </a:xfrm>
          <a:prstGeom prst="rect">
            <a:avLst/>
          </a:prstGeom>
        </p:spPr>
        <p:txBody>
          <a:bodyPr/>
          <a:lstStyle>
            <a:lvl1pPr marL="367200" indent="-367200" algn="l" defTabSz="1468801" rtl="0" eaLnBrk="1" latinLnBrk="0" hangingPunct="1">
              <a:lnSpc>
                <a:spcPct val="90000"/>
              </a:lnSpc>
              <a:spcBef>
                <a:spcPts val="1606"/>
              </a:spcBef>
              <a:buFont typeface="Arial" panose="020B0604020202020204" pitchFamily="34" charset="0"/>
              <a:buChar char="•"/>
              <a:defRPr sz="44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016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3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60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3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704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048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392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736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08003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42403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004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2F5B6EA-D2E6-6174-BB30-AA0647D000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742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A633A-DD52-AD08-6525-D15C832A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9B87DC5-AADF-404F-3BB7-322F57EDFD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559F388-579E-E451-0599-BAA42B635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0"/>
          </a:xfrm>
          <a:prstGeom prst="rect">
            <a:avLst/>
          </a:prstGeom>
        </p:spPr>
      </p:pic>
      <p:sp>
        <p:nvSpPr>
          <p:cNvPr id="4" name="Bildplatzhalter 4">
            <a:extLst>
              <a:ext uri="{FF2B5EF4-FFF2-40B4-BE49-F238E27FC236}">
                <a16:creationId xmlns:a16="http://schemas.microsoft.com/office/drawing/2014/main" id="{591AF86C-D140-1BE6-BB0F-69D7A33576BA}"/>
              </a:ext>
            </a:extLst>
          </p:cNvPr>
          <p:cNvSpPr txBox="1">
            <a:spLocks/>
          </p:cNvSpPr>
          <p:nvPr/>
        </p:nvSpPr>
        <p:spPr>
          <a:xfrm>
            <a:off x="131881" y="2890315"/>
            <a:ext cx="6801483" cy="6587594"/>
          </a:xfrm>
          <a:prstGeom prst="rect">
            <a:avLst/>
          </a:prstGeom>
        </p:spPr>
        <p:txBody>
          <a:bodyPr/>
          <a:lstStyle>
            <a:lvl1pPr marL="367200" indent="-367200" algn="l" defTabSz="1468801" rtl="0" eaLnBrk="1" latinLnBrk="0" hangingPunct="1">
              <a:lnSpc>
                <a:spcPct val="90000"/>
              </a:lnSpc>
              <a:spcBef>
                <a:spcPts val="1606"/>
              </a:spcBef>
              <a:buFont typeface="Arial" panose="020B0604020202020204" pitchFamily="34" charset="0"/>
              <a:buChar char="•"/>
              <a:defRPr sz="44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016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3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60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3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704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048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392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736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08003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42403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004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D133253-560E-7986-909B-75E965A3D0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825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B639F-B1D1-07B8-0F92-BCCE49B8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3545462-62EE-6AEA-A3B0-6C676E95CD4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3D94087-EECB-9DEE-9D4E-34130B4E71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B0F31D5-FFD8-A212-34D5-F653ED8D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7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036FA-4279-8B94-6AC5-67B6DD47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ACBEA4-8DD5-B3E4-03FF-316D8D77DEE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33A5CC7-ABA0-5DF9-636C-63E4EC3983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1C65B1C-8FBE-65DB-8887-15F1DB11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379B1-A789-7D1B-193E-A03469FDB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9424A5-135A-6559-6143-F02B34EAD79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5417323-2637-416B-413D-311C86821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F94EDB-A662-1590-97CD-963AA600A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0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04304-39E0-88AA-2CE6-8C611D2E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01AB0A-9020-17D5-9B3A-33B74D564A8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42D53DC-7594-3D59-2A23-0BAA32DBBF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0FFD5A2-87D5-7959-0073-F8A203C25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0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C61C-3027-1E45-E28D-9299E595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70979DC-2085-1DF2-A28C-F1BE956DE41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7380171" cy="110521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C59A24E-5887-8223-BA34-618CA1668B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3F76BE8-657E-41B2-C793-BC1F1235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000" y="7488000"/>
            <a:ext cx="5040000" cy="32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090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</Words>
  <Application>Microsoft Office PowerPoint</Application>
  <PresentationFormat>Benutzerdefiniert</PresentationFormat>
  <Paragraphs>17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Arial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Björn Walter</dc:creator>
  <cp:lastModifiedBy>Björn Walter</cp:lastModifiedBy>
  <cp:revision>40</cp:revision>
  <dcterms:created xsi:type="dcterms:W3CDTF">2025-11-12T21:24:53Z</dcterms:created>
  <dcterms:modified xsi:type="dcterms:W3CDTF">2025-12-17T22:09:21Z</dcterms:modified>
</cp:coreProperties>
</file>