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7"/>
  </p:notesMasterIdLst>
  <p:sldIdLst>
    <p:sldId id="271" r:id="rId2"/>
    <p:sldId id="256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7" r:id="rId14"/>
    <p:sldId id="265" r:id="rId15"/>
    <p:sldId id="269" r:id="rId16"/>
  </p:sldIdLst>
  <p:sldSz cx="14687550" cy="110521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8" autoAdjust="0"/>
    <p:restoredTop sz="94582" autoAdjust="0"/>
  </p:normalViewPr>
  <p:slideViewPr>
    <p:cSldViewPr>
      <p:cViewPr varScale="1">
        <p:scale>
          <a:sx n="71" d="100"/>
          <a:sy n="71" d="100"/>
        </p:scale>
        <p:origin x="1440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90063-442D-458A-BB8D-BC6A03DC043B}" type="datetimeFigureOut">
              <a:rPr lang="de-CH" smtClean="0"/>
              <a:t>25.11.25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7950" y="1143000"/>
            <a:ext cx="4102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D6E37-2D6B-4902-8B3B-EC99260C1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70626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BD6E37-2D6B-4902-8B3B-EC99260C178B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20265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4687549" cy="1105217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53441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69478" y="558087"/>
            <a:ext cx="5903999" cy="8856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6321638B-38FA-1F9D-3889-101DBBA0A9A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772072" y="558087"/>
            <a:ext cx="7344668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11CD4868-8C7A-F99B-5448-E4FA288128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0588739" y="5094087"/>
            <a:ext cx="3529333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FE721E10-B6C5-23BF-7962-AFA96966D8C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772072" y="5094087"/>
            <a:ext cx="3529333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55269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75776" y="558087"/>
            <a:ext cx="13536000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776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93109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84442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1495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5775" y="558087"/>
            <a:ext cx="13536001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943203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5776" y="558087"/>
            <a:ext cx="6624000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87776" y="558087"/>
            <a:ext cx="6624000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11835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5776" y="558087"/>
            <a:ext cx="6624000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87776" y="558087"/>
            <a:ext cx="6624000" cy="4320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487776" y="5166087"/>
            <a:ext cx="6624000" cy="4248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017973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87776" y="558087"/>
            <a:ext cx="6624000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774" y="558087"/>
            <a:ext cx="6624000" cy="4320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3D607D42-088B-1854-B830-5DD68CCFA0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774" y="5166087"/>
            <a:ext cx="6624000" cy="4248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72447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87776" y="558087"/>
            <a:ext cx="6624000" cy="42480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487776" y="5094087"/>
            <a:ext cx="6624000" cy="4320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776" y="5094087"/>
            <a:ext cx="6624000" cy="4320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776" y="558087"/>
            <a:ext cx="6624000" cy="4248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95192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87776" y="558087"/>
            <a:ext cx="6624000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776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776" y="558087"/>
            <a:ext cx="6624000" cy="4248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93109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84442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6133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87776" y="5166087"/>
            <a:ext cx="6624000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776" y="5166087"/>
            <a:ext cx="6624000" cy="4248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75776" y="558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793109" y="558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84442" y="558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25604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14071" y="558087"/>
            <a:ext cx="5903999" cy="8856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650A848C-CC9F-2EA3-BEB9-27E4575824A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9480" y="558087"/>
            <a:ext cx="7344668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0E2F7E1-2FB8-D306-6D5F-866AF620CF4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386147" y="5094087"/>
            <a:ext cx="3529333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98853C27-9987-7374-4120-67BA350FEB7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69480" y="5094087"/>
            <a:ext cx="3529333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33310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>
          <p15:clr>
            <a:srgbClr val="FBAE40"/>
          </p15:clr>
        </p15:guide>
        <p15:guide id="2" pos="462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8608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8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1468801" rtl="0" eaLnBrk="1" latinLnBrk="0" hangingPunct="1">
        <a:lnSpc>
          <a:spcPct val="90000"/>
        </a:lnSpc>
        <a:spcBef>
          <a:spcPct val="0"/>
        </a:spcBef>
        <a:buNone/>
        <a:defRPr sz="70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7200" indent="-367200" algn="l" defTabSz="1468801" rtl="0" eaLnBrk="1" latinLnBrk="0" hangingPunct="1">
        <a:lnSpc>
          <a:spcPct val="90000"/>
        </a:lnSpc>
        <a:spcBef>
          <a:spcPts val="1606"/>
        </a:spcBef>
        <a:buFont typeface="Arial" panose="020B0604020202020204" pitchFamily="34" charset="0"/>
        <a:buChar char="•"/>
        <a:defRPr sz="4498" kern="1200">
          <a:solidFill>
            <a:schemeClr val="tx1"/>
          </a:solidFill>
          <a:latin typeface="+mn-lt"/>
          <a:ea typeface="+mn-ea"/>
          <a:cs typeface="+mn-cs"/>
        </a:defRPr>
      </a:lvl1pPr>
      <a:lvl2pPr marL="11016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3855" kern="1200">
          <a:solidFill>
            <a:schemeClr val="tx1"/>
          </a:solidFill>
          <a:latin typeface="+mn-lt"/>
          <a:ea typeface="+mn-ea"/>
          <a:cs typeface="+mn-cs"/>
        </a:defRPr>
      </a:lvl2pPr>
      <a:lvl3pPr marL="18360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3213" kern="1200">
          <a:solidFill>
            <a:schemeClr val="tx1"/>
          </a:solidFill>
          <a:latin typeface="+mn-lt"/>
          <a:ea typeface="+mn-ea"/>
          <a:cs typeface="+mn-cs"/>
        </a:defRPr>
      </a:lvl3pPr>
      <a:lvl4pPr marL="25704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4pPr>
      <a:lvl5pPr marL="33048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5pPr>
      <a:lvl6pPr marL="40392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6pPr>
      <a:lvl7pPr marL="47736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7pPr>
      <a:lvl8pPr marL="5508003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8pPr>
      <a:lvl9pPr marL="6242403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1pPr>
      <a:lvl2pPr marL="734400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2pPr>
      <a:lvl3pPr marL="14688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3pPr>
      <a:lvl4pPr marL="22032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4pPr>
      <a:lvl5pPr marL="29376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5pPr>
      <a:lvl6pPr marL="3672002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6pPr>
      <a:lvl7pPr marL="4406402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7pPr>
      <a:lvl8pPr marL="5140803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8pPr>
      <a:lvl9pPr marL="5875203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81">
          <p15:clr>
            <a:srgbClr val="F26B43"/>
          </p15:clr>
        </p15:guide>
        <p15:guide id="2" pos="4626">
          <p15:clr>
            <a:srgbClr val="F26B43"/>
          </p15:clr>
        </p15:guide>
        <p15:guide id="3" orient="horz" pos="352">
          <p15:clr>
            <a:srgbClr val="F26B43"/>
          </p15:clr>
        </p15:guide>
        <p15:guide id="4" pos="363">
          <p15:clr>
            <a:srgbClr val="F26B43"/>
          </p15:clr>
        </p15:guide>
        <p15:guide id="5" pos="8889">
          <p15:clr>
            <a:srgbClr val="F26B43"/>
          </p15:clr>
        </p15:guide>
        <p15:guide id="6" orient="horz" pos="5930">
          <p15:clr>
            <a:srgbClr val="F26B43"/>
          </p15:clr>
        </p15:guide>
        <p15:guide id="7" orient="horz" pos="661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1179442"/>
              </p:ext>
            </p:extLst>
          </p:nvPr>
        </p:nvGraphicFramePr>
        <p:xfrm>
          <a:off x="1547775" y="1767059"/>
          <a:ext cx="11591999" cy="7518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9999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8352000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537004">
                <a:tc gridSpan="2">
                  <a:txBody>
                    <a:bodyPr/>
                    <a:lstStyle/>
                    <a:p>
                      <a:pPr algn="ctr"/>
                      <a:r>
                        <a:rPr lang="de-DE" sz="29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Fotokalender </a:t>
                      </a:r>
                      <a:r>
                        <a:rPr lang="de-DE" sz="2900" b="0" cap="none" spc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A3 Landscape</a:t>
                      </a:r>
                      <a:endParaRPr lang="de-DE" sz="29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Anzahl Kalender: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Vorname: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Nachname: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Adresse: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PLZ: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Ort: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900" dirty="0"/>
                        <a:t>E-Mail-Adresse: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Telefon Nr.: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Gutscheincode: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Bemerkungen: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0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631FD5A1-4BD2-18E2-DF6C-394CE9DE9E9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5290AA2E-8201-2D28-89D9-CAF918C27A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3520811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99D4824F-171E-088B-BA98-0289A503FE7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0FF56CBF-735F-DCFE-9958-917D5DBDA1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3067998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267FBFDE-E60E-8C0E-95E0-9E8853C9C66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6BA32D51-4588-3E6A-3E47-34C529A07A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3500464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222B0F4B-1013-D377-3DC3-2824BA96803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63BC0E31-C66D-7EE5-2887-A279B432939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3098527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24B97A63-43FE-6FFB-97C4-6EF592F07F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3518266" cy="1188000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CAB7FBBB-702C-6B89-2364-CB5F732D5A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657DF0-F106-D3AB-E42B-1539A92FA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A5D98712-CD81-87F2-28A3-2EA0D6D0215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DFEE975-C960-04B4-4A6E-98013CA2F2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3518266" cy="1188000"/>
          </a:xfrm>
          <a:prstGeom prst="rect">
            <a:avLst/>
          </a:prstGeom>
        </p:spPr>
      </p:pic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A025853A-26CF-3F91-F048-19732B3163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51221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0D3680A1-C359-36B3-C716-3FAA926273B3}"/>
              </a:ext>
            </a:extLst>
          </p:cNvPr>
          <p:cNvSpPr txBox="1"/>
          <p:nvPr/>
        </p:nvSpPr>
        <p:spPr>
          <a:xfrm>
            <a:off x="570465" y="10050477"/>
            <a:ext cx="4110975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4000" dirty="0">
                <a:solidFill>
                  <a:schemeClr val="bg1"/>
                </a:solidFill>
              </a:rPr>
              <a:t>2026</a:t>
            </a:r>
          </a:p>
        </p:txBody>
      </p:sp>
      <p:sp>
        <p:nvSpPr>
          <p:cNvPr id="2" name="Bildplatzhalter 1">
            <a:extLst>
              <a:ext uri="{FF2B5EF4-FFF2-40B4-BE49-F238E27FC236}">
                <a16:creationId xmlns:a16="http://schemas.microsoft.com/office/drawing/2014/main" id="{72354EF8-D2D6-D170-1E56-C9639ED798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3126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ABBB0308-08E1-E714-0788-B270E8195C8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3500466" cy="1188000"/>
          </a:xfrm>
          <a:prstGeom prst="rect">
            <a:avLst/>
          </a:prstGeom>
        </p:spPr>
      </p:pic>
      <p:sp>
        <p:nvSpPr>
          <p:cNvPr id="6" name="Bildplatzhalter 5">
            <a:extLst>
              <a:ext uri="{FF2B5EF4-FFF2-40B4-BE49-F238E27FC236}">
                <a16:creationId xmlns:a16="http://schemas.microsoft.com/office/drawing/2014/main" id="{BCA154FF-8225-94CC-58B8-72D5EAA6874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E3EC612B-24BE-63B2-D13F-E039B176212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1A61B0C1-C8D8-2B0B-A7CF-042AC2DCF5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2205627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F84C2D0D-176C-0DB0-7E2C-E5CE90FAF59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B84E4143-1E15-EAE3-078F-15B252848B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3500464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70E18241-7B36-C26B-020C-58B713BAFEB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6A158E3F-2A7E-B071-41F5-F4D0956D83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3085806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250B096-C35B-69E8-BAB2-19EE399E0CA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FE5FD30D-1549-D669-44B8-F03AF10B71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3503002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C82A7D9E-E44F-1DA6-F6BF-5A5B0C07BB3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44CB24FE-E35E-FC11-8E66-FC132BC262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3067998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7E3AFA8-0A70-F696-AFF1-C769F935D97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08168"/>
            <a:ext cx="14687550" cy="1894807"/>
          </a:xfrm>
          <a:prstGeom prst="rect">
            <a:avLst/>
          </a:prstGeom>
        </p:spPr>
      </p:pic>
      <p:sp>
        <p:nvSpPr>
          <p:cNvPr id="2" name="Bildplatzhalter 1">
            <a:extLst>
              <a:ext uri="{FF2B5EF4-FFF2-40B4-BE49-F238E27FC236}">
                <a16:creationId xmlns:a16="http://schemas.microsoft.com/office/drawing/2014/main" id="{DF1EA81A-93E8-7C00-86B2-B7CCC2137F2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9504000"/>
            <a:ext cx="13500464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</Words>
  <Application>Microsoft Macintosh PowerPoint</Application>
  <PresentationFormat>Benutzerdefiniert</PresentationFormat>
  <Paragraphs>13</Paragraphs>
  <Slides>15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8" baseType="lpstr">
      <vt:lpstr>Aptos</vt:lpstr>
      <vt:lpstr>Arial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18</cp:revision>
  <dcterms:created xsi:type="dcterms:W3CDTF">2025-11-12T21:24:53Z</dcterms:created>
  <dcterms:modified xsi:type="dcterms:W3CDTF">2025-11-24T23:34:56Z</dcterms:modified>
</cp:coreProperties>
</file>