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71" r:id="rId2"/>
    <p:sldId id="269" r:id="rId3"/>
    <p:sldId id="268" r:id="rId4"/>
    <p:sldId id="257" r:id="rId5"/>
    <p:sldId id="258" r:id="rId6"/>
    <p:sldId id="259" r:id="rId7"/>
    <p:sldId id="260" r:id="rId8"/>
    <p:sldId id="261" r:id="rId9"/>
    <p:sldId id="262" r:id="rId10"/>
    <p:sldId id="266" r:id="rId11"/>
    <p:sldId id="263" r:id="rId12"/>
    <p:sldId id="264" r:id="rId13"/>
    <p:sldId id="267" r:id="rId14"/>
    <p:sldId id="265" r:id="rId15"/>
  </p:sldIdLst>
  <p:sldSz cx="14687550" cy="1105217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57" autoAdjust="0"/>
    <p:restoredTop sz="94574" autoAdjust="0"/>
  </p:normalViewPr>
  <p:slideViewPr>
    <p:cSldViewPr>
      <p:cViewPr varScale="1">
        <p:scale>
          <a:sx n="71" d="100"/>
          <a:sy n="71" d="100"/>
        </p:scale>
        <p:origin x="1368" y="1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390063-442D-458A-BB8D-BC6A03DC043B}" type="datetimeFigureOut">
              <a:rPr lang="de-CH" smtClean="0"/>
              <a:t>25.11.25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77950" y="1143000"/>
            <a:ext cx="41021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BD6E37-2D6B-4902-8B3B-EC99260C178B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706261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BD6E37-2D6B-4902-8B3B-EC99260C178B}" type="slidenum">
              <a:rPr lang="de-CH" smtClean="0"/>
              <a:t>5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6202655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4687549" cy="11052175"/>
          </a:xfrm>
          <a:prstGeom prst="rect">
            <a:avLst/>
          </a:prstGeom>
        </p:spPr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53441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7">
            <a:extLst>
              <a:ext uri="{FF2B5EF4-FFF2-40B4-BE49-F238E27FC236}">
                <a16:creationId xmlns:a16="http://schemas.microsoft.com/office/drawing/2014/main" id="{B91EC6B9-F9EC-DA6C-D89A-687191AEAD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69478" y="558087"/>
            <a:ext cx="5903999" cy="8856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6321638B-38FA-1F9D-3889-101DBBA0A9A1}"/>
              </a:ext>
            </a:extLst>
          </p:cNvPr>
          <p:cNvSpPr>
            <a:spLocks noGrp="1"/>
          </p:cNvSpPr>
          <p:nvPr>
            <p:ph type="pic" sz="quarter" idx="21" hasCustomPrompt="1"/>
          </p:nvPr>
        </p:nvSpPr>
        <p:spPr>
          <a:xfrm>
            <a:off x="6772072" y="558087"/>
            <a:ext cx="7344668" cy="4248000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11CD4868-8C7A-F99B-5448-E4FA288128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10588739" y="5094087"/>
            <a:ext cx="3529333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FE721E10-B6C5-23BF-7962-AFA96966D8CA}"/>
              </a:ext>
            </a:extLst>
          </p:cNvPr>
          <p:cNvSpPr>
            <a:spLocks noGrp="1"/>
          </p:cNvSpPr>
          <p:nvPr>
            <p:ph type="pic" sz="quarter" idx="23"/>
          </p:nvPr>
        </p:nvSpPr>
        <p:spPr>
          <a:xfrm>
            <a:off x="6772072" y="5094087"/>
            <a:ext cx="3529333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5180528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4626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575776" y="558087"/>
            <a:ext cx="13536000" cy="4248000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5776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793109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84442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6950233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4626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5775" y="558087"/>
            <a:ext cx="13536001" cy="8856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80019126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4626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5776" y="558087"/>
            <a:ext cx="6624000" cy="8856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487776" y="558087"/>
            <a:ext cx="6624000" cy="8856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9559512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4626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75776" y="558087"/>
            <a:ext cx="6624000" cy="8856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7487776" y="558087"/>
            <a:ext cx="6624000" cy="4320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487776" y="5166087"/>
            <a:ext cx="6624000" cy="4248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226418169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4626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342509D-5488-3F13-9780-E18ABDEECFD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487776" y="558087"/>
            <a:ext cx="6624000" cy="8856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5EE734EE-D9EA-70EF-5B1F-D851A9BF348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5774" y="558087"/>
            <a:ext cx="6624000" cy="4320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3D607D42-088B-1854-B830-5DD68CCFA0A6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5774" y="5166087"/>
            <a:ext cx="6624000" cy="4248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05119853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4626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87776" y="558087"/>
            <a:ext cx="6624000" cy="4248000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03AE349C-6CCD-9B22-7964-7AD0FEB70638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7487776" y="5094087"/>
            <a:ext cx="6624000" cy="4320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5776" y="5094087"/>
            <a:ext cx="6624000" cy="4320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5776" y="558087"/>
            <a:ext cx="6624000" cy="4248000"/>
          </a:xfrm>
          <a:prstGeom prst="rect">
            <a:avLst/>
          </a:prstGeom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4212619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4626" userDrawn="1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87776" y="558087"/>
            <a:ext cx="6624000" cy="4248000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4" name="Bildplatzhalter 7">
            <a:extLst>
              <a:ext uri="{FF2B5EF4-FFF2-40B4-BE49-F238E27FC236}">
                <a16:creationId xmlns:a16="http://schemas.microsoft.com/office/drawing/2014/main" id="{B645EFD3-08B2-234B-C0E0-B523D7A7AF8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75776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5776" y="558087"/>
            <a:ext cx="6624000" cy="4248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6" name="Bildplatzhalter 7">
            <a:extLst>
              <a:ext uri="{FF2B5EF4-FFF2-40B4-BE49-F238E27FC236}">
                <a16:creationId xmlns:a16="http://schemas.microsoft.com/office/drawing/2014/main" id="{0F0310E8-BB05-0F37-FA6A-836C6E7DDDF5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793109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9B63A499-C393-7D6D-4160-67A98193AA1C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184442" y="5094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6683702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4626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ildplatzhalter 7">
            <a:extLst>
              <a:ext uri="{FF2B5EF4-FFF2-40B4-BE49-F238E27FC236}">
                <a16:creationId xmlns:a16="http://schemas.microsoft.com/office/drawing/2014/main" id="{B6622DA7-650F-7D73-58CB-EC2AE041CDDD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7487776" y="5166087"/>
            <a:ext cx="6624000" cy="4248000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5" name="Bildplatzhalter 7">
            <a:extLst>
              <a:ext uri="{FF2B5EF4-FFF2-40B4-BE49-F238E27FC236}">
                <a16:creationId xmlns:a16="http://schemas.microsoft.com/office/drawing/2014/main" id="{0ECB87E5-F0A8-5F06-1F2B-AF852CF8B2EA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75776" y="5166087"/>
            <a:ext cx="6624000" cy="4248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3" name="Bildplatzhalter 7">
            <a:extLst>
              <a:ext uri="{FF2B5EF4-FFF2-40B4-BE49-F238E27FC236}">
                <a16:creationId xmlns:a16="http://schemas.microsoft.com/office/drawing/2014/main" id="{6AB972EA-44D9-27DA-6A7D-4AD5DA0C6ED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575776" y="558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1351F877-FFCE-60F9-7CC4-068D8EB055E5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9793109" y="558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8D565D42-99EC-A53B-CBC9-476E1D002303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184442" y="558087"/>
            <a:ext cx="4319999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905340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462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ildplatzhalter 7">
            <a:extLst>
              <a:ext uri="{FF2B5EF4-FFF2-40B4-BE49-F238E27FC236}">
                <a16:creationId xmlns:a16="http://schemas.microsoft.com/office/drawing/2014/main" id="{B91EC6B9-F9EC-DA6C-D89A-687191AEADCE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8214071" y="558087"/>
            <a:ext cx="5903999" cy="8856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7" name="Bildplatzhalter 7">
            <a:extLst>
              <a:ext uri="{FF2B5EF4-FFF2-40B4-BE49-F238E27FC236}">
                <a16:creationId xmlns:a16="http://schemas.microsoft.com/office/drawing/2014/main" id="{650A848C-CC9F-2EA3-BEB9-27E4575824A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569480" y="558087"/>
            <a:ext cx="7344668" cy="4248000"/>
          </a:xfrm>
          <a:prstGeom prst="rect">
            <a:avLst/>
          </a:prstGeom>
          <a:effectLst/>
        </p:spPr>
        <p:txBody>
          <a:bodyPr/>
          <a:lstStyle>
            <a:lvl1pPr>
              <a:buNone/>
              <a:defRPr/>
            </a:lvl1pPr>
          </a:lstStyle>
          <a:p>
            <a:r>
              <a:rPr lang="de-CH" dirty="0"/>
              <a:t>     </a:t>
            </a:r>
          </a:p>
        </p:txBody>
      </p:sp>
      <p:sp>
        <p:nvSpPr>
          <p:cNvPr id="8" name="Bildplatzhalter 7">
            <a:extLst>
              <a:ext uri="{FF2B5EF4-FFF2-40B4-BE49-F238E27FC236}">
                <a16:creationId xmlns:a16="http://schemas.microsoft.com/office/drawing/2014/main" id="{50E2F7E1-2FB8-D306-6D5F-866AF620CF44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4386147" y="5094087"/>
            <a:ext cx="3529333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  <p:sp>
        <p:nvSpPr>
          <p:cNvPr id="9" name="Bildplatzhalter 7">
            <a:extLst>
              <a:ext uri="{FF2B5EF4-FFF2-40B4-BE49-F238E27FC236}">
                <a16:creationId xmlns:a16="http://schemas.microsoft.com/office/drawing/2014/main" id="{98853C27-9987-7374-4120-67BA350FEB73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569480" y="5094087"/>
            <a:ext cx="3529333" cy="4320000"/>
          </a:xfrm>
          <a:prstGeom prst="rect">
            <a:avLst/>
          </a:prstGeom>
          <a:effectLst/>
        </p:spPr>
        <p:txBody>
          <a:bodyPr/>
          <a:lstStyle/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390809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3481" userDrawn="1">
          <p15:clr>
            <a:srgbClr val="FBAE40"/>
          </p15:clr>
        </p15:guide>
        <p15:guide id="2" pos="4626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564234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8" r:id="rId3"/>
    <p:sldLayoutId id="2147483679" r:id="rId4"/>
    <p:sldLayoutId id="2147483683" r:id="rId5"/>
    <p:sldLayoutId id="2147483680" r:id="rId6"/>
    <p:sldLayoutId id="2147483681" r:id="rId7"/>
    <p:sldLayoutId id="2147483684" r:id="rId8"/>
    <p:sldLayoutId id="2147483682" r:id="rId9"/>
    <p:sldLayoutId id="2147483685" r:id="rId10"/>
    <p:sldLayoutId id="2147483686" r:id="rId11"/>
  </p:sldLayoutIdLst>
  <p:txStyles>
    <p:titleStyle>
      <a:lvl1pPr algn="l" defTabSz="1468801" rtl="0" eaLnBrk="1" latinLnBrk="0" hangingPunct="1">
        <a:lnSpc>
          <a:spcPct val="90000"/>
        </a:lnSpc>
        <a:spcBef>
          <a:spcPct val="0"/>
        </a:spcBef>
        <a:buNone/>
        <a:defRPr sz="706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7200" indent="-367200" algn="l" defTabSz="1468801" rtl="0" eaLnBrk="1" latinLnBrk="0" hangingPunct="1">
        <a:lnSpc>
          <a:spcPct val="90000"/>
        </a:lnSpc>
        <a:spcBef>
          <a:spcPts val="1606"/>
        </a:spcBef>
        <a:buFont typeface="Arial" panose="020B0604020202020204" pitchFamily="34" charset="0"/>
        <a:buChar char="•"/>
        <a:defRPr sz="4498" kern="1200">
          <a:solidFill>
            <a:schemeClr val="tx1"/>
          </a:solidFill>
          <a:latin typeface="+mn-lt"/>
          <a:ea typeface="+mn-ea"/>
          <a:cs typeface="+mn-cs"/>
        </a:defRPr>
      </a:lvl1pPr>
      <a:lvl2pPr marL="11016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3855" kern="1200">
          <a:solidFill>
            <a:schemeClr val="tx1"/>
          </a:solidFill>
          <a:latin typeface="+mn-lt"/>
          <a:ea typeface="+mn-ea"/>
          <a:cs typeface="+mn-cs"/>
        </a:defRPr>
      </a:lvl2pPr>
      <a:lvl3pPr marL="18360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3213" kern="1200">
          <a:solidFill>
            <a:schemeClr val="tx1"/>
          </a:solidFill>
          <a:latin typeface="+mn-lt"/>
          <a:ea typeface="+mn-ea"/>
          <a:cs typeface="+mn-cs"/>
        </a:defRPr>
      </a:lvl3pPr>
      <a:lvl4pPr marL="2570401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4pPr>
      <a:lvl5pPr marL="33048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5pPr>
      <a:lvl6pPr marL="40392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6pPr>
      <a:lvl7pPr marL="4773602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7pPr>
      <a:lvl8pPr marL="5508003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8pPr>
      <a:lvl9pPr marL="6242403" indent="-367200" algn="l" defTabSz="1468801" rtl="0" eaLnBrk="1" latinLnBrk="0" hangingPunct="1">
        <a:lnSpc>
          <a:spcPct val="90000"/>
        </a:lnSpc>
        <a:spcBef>
          <a:spcPts val="803"/>
        </a:spcBef>
        <a:buFont typeface="Arial" panose="020B0604020202020204" pitchFamily="34" charset="0"/>
        <a:buChar char="•"/>
        <a:defRPr sz="289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1pPr>
      <a:lvl2pPr marL="734400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2pPr>
      <a:lvl3pPr marL="14688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3pPr>
      <a:lvl4pPr marL="22032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4pPr>
      <a:lvl5pPr marL="2937601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5pPr>
      <a:lvl6pPr marL="3672002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6pPr>
      <a:lvl7pPr marL="4406402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7pPr>
      <a:lvl8pPr marL="5140803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8pPr>
      <a:lvl9pPr marL="5875203" algn="l" defTabSz="1468801" rtl="0" eaLnBrk="1" latinLnBrk="0" hangingPunct="1">
        <a:defRPr sz="289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481" userDrawn="1">
          <p15:clr>
            <a:srgbClr val="F26B43"/>
          </p15:clr>
        </p15:guide>
        <p15:guide id="2" pos="4626" userDrawn="1">
          <p15:clr>
            <a:srgbClr val="F26B43"/>
          </p15:clr>
        </p15:guide>
        <p15:guide id="3" orient="horz" pos="352" userDrawn="1">
          <p15:clr>
            <a:srgbClr val="F26B43"/>
          </p15:clr>
        </p15:guide>
        <p15:guide id="4" pos="363" userDrawn="1">
          <p15:clr>
            <a:srgbClr val="F26B43"/>
          </p15:clr>
        </p15:guide>
        <p15:guide id="5" pos="8889" userDrawn="1">
          <p15:clr>
            <a:srgbClr val="F26B43"/>
          </p15:clr>
        </p15:guide>
        <p15:guide id="6" orient="horz" pos="5930" userDrawn="1">
          <p15:clr>
            <a:srgbClr val="F26B43"/>
          </p15:clr>
        </p15:guide>
        <p15:guide id="7" orient="horz" pos="661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le 1">
            <a:extLst>
              <a:ext uri="{FF2B5EF4-FFF2-40B4-BE49-F238E27FC236}">
                <a16:creationId xmlns:a16="http://schemas.microsoft.com/office/drawing/2014/main" id="{A4190B0C-0CAA-C890-81B0-5218EA6C078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4810222"/>
              </p:ext>
            </p:extLst>
          </p:nvPr>
        </p:nvGraphicFramePr>
        <p:xfrm>
          <a:off x="1547775" y="1767059"/>
          <a:ext cx="11591999" cy="75180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9999">
                  <a:extLst>
                    <a:ext uri="{9D8B030D-6E8A-4147-A177-3AD203B41FA5}">
                      <a16:colId xmlns:a16="http://schemas.microsoft.com/office/drawing/2014/main" val="86651231"/>
                    </a:ext>
                  </a:extLst>
                </a:gridCol>
                <a:gridCol w="8352000">
                  <a:extLst>
                    <a:ext uri="{9D8B030D-6E8A-4147-A177-3AD203B41FA5}">
                      <a16:colId xmlns:a16="http://schemas.microsoft.com/office/drawing/2014/main" val="4119963147"/>
                    </a:ext>
                  </a:extLst>
                </a:gridCol>
              </a:tblGrid>
              <a:tr h="537004">
                <a:tc gridSpan="2">
                  <a:txBody>
                    <a:bodyPr/>
                    <a:lstStyle/>
                    <a:p>
                      <a:pPr algn="ctr"/>
                      <a:r>
                        <a:rPr lang="de-DE" sz="2900" b="0" cap="none" spc="0" dirty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Bestellung Fotokalender </a:t>
                      </a:r>
                      <a:r>
                        <a:rPr lang="de-DE" sz="2900" b="0" cap="none" spc="0">
                          <a:ln w="0"/>
                          <a:solidFill>
                            <a:schemeClr val="tx1"/>
                          </a:solidFill>
                          <a:effectLst>
                            <a:outerShdw blurRad="38100" dist="19050" dir="2700000" algn="tl" rotWithShape="0">
                              <a:schemeClr val="dk1">
                                <a:alpha val="40000"/>
                              </a:schemeClr>
                            </a:outerShdw>
                          </a:effectLst>
                        </a:rPr>
                        <a:t>A3 Landscape</a:t>
                      </a:r>
                      <a:endParaRPr lang="de-DE" sz="2900" b="0" cap="none" spc="0" dirty="0">
                        <a:ln w="0"/>
                        <a:solidFill>
                          <a:schemeClr val="tx1"/>
                        </a:solidFill>
                        <a:effectLst>
                          <a:outerShdw blurRad="38100" dist="19050" dir="2700000" algn="tl" rotWithShape="0">
                            <a:schemeClr val="dk1">
                              <a:alpha val="40000"/>
                            </a:schemeClr>
                          </a:outerShdw>
                        </a:effectLst>
                      </a:endParaRP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DE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20804520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Anzahl Kalender: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84144961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Vorname: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5600297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Nachname: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8548746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Adresse: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0591790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PLZ: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5334020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Ort: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6542995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pPr marL="0" marR="0" lvl="0" indent="0" algn="l" defTabSz="146880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2900" dirty="0"/>
                        <a:t>E-Mail-Adresse: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1917207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Telefon Nr.: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8217864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Gutscheincode: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45597863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r>
                        <a:rPr lang="de-DE" sz="2900" dirty="0"/>
                        <a:t>Bemerkungen:</a:t>
                      </a:r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5423808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67807071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9077517"/>
                  </a:ext>
                </a:extLst>
              </a:tr>
              <a:tr h="537004">
                <a:tc>
                  <a:txBody>
                    <a:bodyPr/>
                    <a:lstStyle/>
                    <a:p>
                      <a:endParaRPr lang="de-DE" sz="2900" dirty="0"/>
                    </a:p>
                  </a:txBody>
                  <a:tcPr>
                    <a:solidFill>
                      <a:schemeClr val="tx2">
                        <a:lumMod val="10000"/>
                        <a:lumOff val="9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de-DE" sz="2200" dirty="0"/>
                    </a:p>
                  </a:txBody>
                  <a:tcPr marL="68807" marR="68807" marT="34404" marB="34404">
                    <a:solidFill>
                      <a:schemeClr val="tx2">
                        <a:lumMod val="10000"/>
                        <a:lumOff val="90000"/>
                        <a:alpha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56075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0350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53C2191-5F8C-71A5-7421-CDC2E58E8C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1D656FC6-3D0D-9982-2860-B417E18A016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2000" y="9504422"/>
            <a:ext cx="13520811" cy="1187155"/>
          </a:xfrm>
          <a:prstGeom prst="rect">
            <a:avLst/>
          </a:prstGeom>
        </p:spPr>
      </p:pic>
      <p:sp>
        <p:nvSpPr>
          <p:cNvPr id="4" name="Bildplatzhalter 3">
            <a:extLst>
              <a:ext uri="{FF2B5EF4-FFF2-40B4-BE49-F238E27FC236}">
                <a16:creationId xmlns:a16="http://schemas.microsoft.com/office/drawing/2014/main" id="{76503CBD-4BF6-23B0-FA8D-D9E5E836E8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11273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757E402-322A-9367-4A1B-5884BC65DC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Grafik 10">
            <a:extLst>
              <a:ext uri="{FF2B5EF4-FFF2-40B4-BE49-F238E27FC236}">
                <a16:creationId xmlns:a16="http://schemas.microsoft.com/office/drawing/2014/main" id="{3D6696C8-6E7A-DC7E-7677-32FAD3DC27D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2000" y="9504000"/>
            <a:ext cx="13067998" cy="1187999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81CC42F-1D9D-4E56-EE48-DAB4419EBE5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606018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3B8A45-61BA-5B48-DB3A-ACB80982BD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864B9F94-7618-93C9-0C8F-57532843D2EC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2349" y="9504000"/>
            <a:ext cx="13499766" cy="1188000"/>
          </a:xfrm>
          <a:prstGeom prst="rect">
            <a:avLst/>
          </a:prstGeom>
        </p:spPr>
      </p:pic>
      <p:sp>
        <p:nvSpPr>
          <p:cNvPr id="4" name="Bildplatzhalter 3">
            <a:extLst>
              <a:ext uri="{FF2B5EF4-FFF2-40B4-BE49-F238E27FC236}">
                <a16:creationId xmlns:a16="http://schemas.microsoft.com/office/drawing/2014/main" id="{A5D7053A-A7B6-4D2E-E77D-1C64260B31F7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0250838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CB2EAC3-9412-65A8-70E6-C6B0DE5F2C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C8ADD57D-C4F8-BAC8-FD5F-D27F60FEF70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2000" y="9504006"/>
            <a:ext cx="13098527" cy="1187988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646F508-6240-E979-515A-9523C147EC2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018442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54245F1-A296-03FA-7ADA-F2E9ABA6D3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3B541AE4-2ED1-8E24-213A-C9538D0C9351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2308" y="9504000"/>
            <a:ext cx="13517650" cy="1188000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B3DBE81C-3EE7-FA46-F91D-29D5F0BCB66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7264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0A9A36B-D5B7-FE3C-436D-76DB776E2F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ildplatzhalter 2">
            <a:extLst>
              <a:ext uri="{FF2B5EF4-FFF2-40B4-BE49-F238E27FC236}">
                <a16:creationId xmlns:a16="http://schemas.microsoft.com/office/drawing/2014/main" id="{E9451AF5-0B87-8AF6-34BB-726A2E0AE396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5AB4B019-DABE-35E5-AFD2-F5C3250DF326}"/>
              </a:ext>
            </a:extLst>
          </p:cNvPr>
          <p:cNvSpPr txBox="1"/>
          <p:nvPr/>
        </p:nvSpPr>
        <p:spPr>
          <a:xfrm>
            <a:off x="576263" y="9918087"/>
            <a:ext cx="4110975" cy="707886"/>
          </a:xfrm>
          <a:prstGeom prst="rect">
            <a:avLst/>
          </a:prstGeom>
          <a:noFill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r>
              <a:rPr lang="de-CH" sz="4000" dirty="0">
                <a:solidFill>
                  <a:schemeClr val="bg1"/>
                </a:solidFill>
              </a:rPr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15283512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A9F5B9-2CCC-EC22-5183-DDD31BEC26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E64E4A2A-0619-03EE-1A54-A1294FBEA87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2350" y="9504000"/>
            <a:ext cx="13499766" cy="1188000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21B3917-E72D-8E4F-57B3-0DF5EFF2789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037429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4ABEAC-621B-875E-EAE5-6CEE46AB15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4B79214F-A02A-99D3-9E59-170E67F6C920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2582" y="9504000"/>
            <a:ext cx="12204463" cy="1188000"/>
          </a:xfrm>
          <a:prstGeom prst="rect">
            <a:avLst/>
          </a:prstGeom>
        </p:spPr>
      </p:pic>
      <p:sp>
        <p:nvSpPr>
          <p:cNvPr id="5" name="Bildplatzhalter 4">
            <a:extLst>
              <a:ext uri="{FF2B5EF4-FFF2-40B4-BE49-F238E27FC236}">
                <a16:creationId xmlns:a16="http://schemas.microsoft.com/office/drawing/2014/main" id="{AED2A7D7-53FB-80C2-F8ED-2DDCA33EDD4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170386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34871BB-527B-77F7-E807-3A2FBCBBF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67B3B97B-DFD1-1CB1-57FE-61FE7C462B49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2349" y="9504000"/>
            <a:ext cx="13499766" cy="1188000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05107F12-0AC1-CE97-8DD2-14231736E5E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5773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931587E-750F-BA87-98FE-AB127A6AEA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1674C915-B651-939D-7CD6-B1CCA4516D4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2000" y="9504003"/>
            <a:ext cx="13085806" cy="1187993"/>
          </a:xfrm>
          <a:prstGeom prst="rect">
            <a:avLst/>
          </a:prstGeom>
        </p:spPr>
      </p:pic>
      <p:sp>
        <p:nvSpPr>
          <p:cNvPr id="4" name="Bildplatzhalter 3">
            <a:extLst>
              <a:ext uri="{FF2B5EF4-FFF2-40B4-BE49-F238E27FC236}">
                <a16:creationId xmlns:a16="http://schemas.microsoft.com/office/drawing/2014/main" id="{B8581868-F213-A5F3-EF74-8633AAE203E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22369131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28301E7-1BD4-B8E0-31E8-9053E124DD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B67622F6-DAE6-346B-1547-F0B3BD02ED5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2340" y="9504000"/>
            <a:ext cx="13502321" cy="1188000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A891C49D-1447-C8F4-051C-DABA8E83FEF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42806094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90F380C-988B-0492-3E8E-D432986AA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rafik 2">
            <a:extLst>
              <a:ext uri="{FF2B5EF4-FFF2-40B4-BE49-F238E27FC236}">
                <a16:creationId xmlns:a16="http://schemas.microsoft.com/office/drawing/2014/main" id="{3C4E5F8E-3DA8-8D51-CC4C-A5699B9270A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2000" y="9504000"/>
            <a:ext cx="13067998" cy="1187999"/>
          </a:xfrm>
          <a:prstGeom prst="rect">
            <a:avLst/>
          </a:prstGeom>
        </p:spPr>
      </p:pic>
      <p:sp>
        <p:nvSpPr>
          <p:cNvPr id="4" name="Bildplatzhalter 3">
            <a:extLst>
              <a:ext uri="{FF2B5EF4-FFF2-40B4-BE49-F238E27FC236}">
                <a16:creationId xmlns:a16="http://schemas.microsoft.com/office/drawing/2014/main" id="{F0C88F0A-9601-24B1-C4A0-7F750243586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4876522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D6B41FD-FEB5-2344-4981-6DBF6BB18D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>
            <a:extLst>
              <a:ext uri="{FF2B5EF4-FFF2-40B4-BE49-F238E27FC236}">
                <a16:creationId xmlns:a16="http://schemas.microsoft.com/office/drawing/2014/main" id="{8A19D274-8AAE-A567-2B0A-379BE664D20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32349" y="9504000"/>
            <a:ext cx="13499766" cy="1188000"/>
          </a:xfrm>
          <a:prstGeom prst="rect">
            <a:avLst/>
          </a:prstGeom>
        </p:spPr>
      </p:pic>
      <p:sp>
        <p:nvSpPr>
          <p:cNvPr id="3" name="Bildplatzhalter 2">
            <a:extLst>
              <a:ext uri="{FF2B5EF4-FFF2-40B4-BE49-F238E27FC236}">
                <a16:creationId xmlns:a16="http://schemas.microsoft.com/office/drawing/2014/main" id="{25EDAE23-D6ED-B72E-9052-24163FB7215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921642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</Words>
  <Application>Microsoft Macintosh PowerPoint</Application>
  <PresentationFormat>Benutzerdefiniert</PresentationFormat>
  <Paragraphs>13</Paragraphs>
  <Slides>14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14</vt:i4>
      </vt:variant>
    </vt:vector>
  </HeadingPairs>
  <TitlesOfParts>
    <vt:vector size="17" baseType="lpstr">
      <vt:lpstr>Aptos</vt:lpstr>
      <vt:lpstr>Arial</vt:lpstr>
      <vt:lpstr>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Björn Walter</dc:creator>
  <cp:lastModifiedBy>Björn Walter</cp:lastModifiedBy>
  <cp:revision>28</cp:revision>
  <dcterms:created xsi:type="dcterms:W3CDTF">2025-11-12T21:24:53Z</dcterms:created>
  <dcterms:modified xsi:type="dcterms:W3CDTF">2025-11-24T23:35:15Z</dcterms:modified>
</cp:coreProperties>
</file>