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71" r:id="rId2"/>
    <p:sldId id="256" r:id="rId3"/>
    <p:sldId id="268" r:id="rId4"/>
    <p:sldId id="257" r:id="rId5"/>
    <p:sldId id="258" r:id="rId6"/>
    <p:sldId id="259" r:id="rId7"/>
    <p:sldId id="260" r:id="rId8"/>
    <p:sldId id="261" r:id="rId9"/>
    <p:sldId id="262" r:id="rId10"/>
    <p:sldId id="266" r:id="rId11"/>
    <p:sldId id="263" r:id="rId12"/>
    <p:sldId id="264" r:id="rId13"/>
    <p:sldId id="267" r:id="rId14"/>
    <p:sldId id="265" r:id="rId15"/>
  </p:sldIdLst>
  <p:sldSz cx="11052175" cy="146875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28" autoAdjust="0"/>
    <p:restoredTop sz="94582" autoAdjust="0"/>
  </p:normalViewPr>
  <p:slideViewPr>
    <p:cSldViewPr>
      <p:cViewPr varScale="1">
        <p:scale>
          <a:sx n="54" d="100"/>
          <a:sy n="54" d="100"/>
        </p:scale>
        <p:origin x="2880" y="21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1"/>
            <a:ext cx="11052174" cy="14687550"/>
          </a:xfrm>
          <a:prstGeom prst="rect">
            <a:avLst/>
          </a:prstGeom>
        </p:spPr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8217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33263" y="741658"/>
            <a:ext cx="10185650" cy="5645288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B645EFD3-08B2-234B-C0E0-B523D7A7AF8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3263" y="6769679"/>
            <a:ext cx="3250739" cy="5740971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6" name="Bildplatzhalter 7">
            <a:extLst>
              <a:ext uri="{FF2B5EF4-FFF2-40B4-BE49-F238E27FC236}">
                <a16:creationId xmlns:a16="http://schemas.microsoft.com/office/drawing/2014/main" id="{0F0310E8-BB05-0F37-FA6A-836C6E7DDDF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369178" y="6769679"/>
            <a:ext cx="3250739" cy="5740971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7" name="Bildplatzhalter 7">
            <a:extLst>
              <a:ext uri="{FF2B5EF4-FFF2-40B4-BE49-F238E27FC236}">
                <a16:creationId xmlns:a16="http://schemas.microsoft.com/office/drawing/2014/main" id="{9B63A499-C393-7D6D-4160-67A98193AA1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901220" y="6769679"/>
            <a:ext cx="3250739" cy="5740971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6381443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626" userDrawn="1">
          <p15:clr>
            <a:srgbClr val="FBAE40"/>
          </p15:clr>
        </p15:guide>
        <p15:guide id="2" pos="3482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33388" y="575023"/>
            <a:ext cx="10185400" cy="12889432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7592721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626" userDrawn="1">
          <p15:clr>
            <a:srgbClr val="FBAE40"/>
          </p15:clr>
        </p15:guide>
        <p15:guide id="2" pos="348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33389" y="7055743"/>
            <a:ext cx="10185399" cy="6409432"/>
          </a:xfrm>
          <a:prstGeom prst="rect">
            <a:avLst/>
          </a:prstGeom>
        </p:spPr>
        <p:txBody>
          <a:bodyPr/>
          <a:lstStyle>
            <a:lvl1pPr>
              <a:defRPr lang="de-CH" dirty="0"/>
            </a:lvl1pPr>
          </a:lstStyle>
          <a:p>
            <a:endParaRPr lang="de-CH" dirty="0"/>
          </a:p>
        </p:txBody>
      </p:sp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33389" y="574675"/>
            <a:ext cx="10185399" cy="6193036"/>
          </a:xfrm>
          <a:prstGeom prst="rect">
            <a:avLst/>
          </a:prstGeom>
        </p:spPr>
        <p:txBody>
          <a:bodyPr/>
          <a:lstStyle>
            <a:lvl1pPr>
              <a:defRPr lang="de-CH" dirty="0"/>
            </a:lvl1pPr>
          </a:lstStyle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6653247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626" userDrawn="1">
          <p15:clr>
            <a:srgbClr val="FBAE40"/>
          </p15:clr>
        </p15:guide>
        <p15:guide id="2" pos="348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33389" y="7055743"/>
            <a:ext cx="10185399" cy="6409432"/>
          </a:xfrm>
          <a:prstGeom prst="rect">
            <a:avLst/>
          </a:prstGeom>
        </p:spPr>
        <p:txBody>
          <a:bodyPr/>
          <a:lstStyle>
            <a:lvl1pPr>
              <a:defRPr lang="de-CH" dirty="0"/>
            </a:lvl1pPr>
          </a:lstStyle>
          <a:p>
            <a:endParaRPr lang="de-CH" dirty="0"/>
          </a:p>
        </p:txBody>
      </p:sp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33389" y="574675"/>
            <a:ext cx="4948681" cy="6193036"/>
          </a:xfrm>
          <a:prstGeom prst="rect">
            <a:avLst/>
          </a:prstGeom>
        </p:spPr>
        <p:txBody>
          <a:bodyPr/>
          <a:lstStyle>
            <a:lvl1pPr>
              <a:defRPr lang="de-CH" dirty="0"/>
            </a:lvl1pPr>
          </a:lstStyle>
          <a:p>
            <a:endParaRPr lang="de-CH" dirty="0"/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48F2BEB6-3E0C-5B48-989E-5BC7424AD55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670104" y="574675"/>
            <a:ext cx="4948681" cy="6193036"/>
          </a:xfrm>
          <a:prstGeom prst="rect">
            <a:avLst/>
          </a:prstGeom>
        </p:spPr>
        <p:txBody>
          <a:bodyPr/>
          <a:lstStyle>
            <a:lvl1pPr>
              <a:defRPr lang="de-CH" dirty="0"/>
            </a:lvl1pPr>
          </a:lstStyle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647288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626" userDrawn="1">
          <p15:clr>
            <a:srgbClr val="FBAE40"/>
          </p15:clr>
        </p15:guide>
        <p15:guide id="2" pos="348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670103" y="574675"/>
            <a:ext cx="4948810" cy="6337052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03AE349C-6CCD-9B22-7964-7AD0FEB7063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670103" y="7199759"/>
            <a:ext cx="4948810" cy="6265416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09CEE9EE-BADC-7DA2-DAC5-08FEA936738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44982" y="574675"/>
            <a:ext cx="4948810" cy="6337052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5" name="Bildplatzhalter 7">
            <a:extLst>
              <a:ext uri="{FF2B5EF4-FFF2-40B4-BE49-F238E27FC236}">
                <a16:creationId xmlns:a16="http://schemas.microsoft.com/office/drawing/2014/main" id="{5F022947-26D8-A246-FBB1-1D3E6E8C2CA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44982" y="7199759"/>
            <a:ext cx="4948810" cy="6265416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358804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626" userDrawn="1">
          <p15:clr>
            <a:srgbClr val="FBAE40"/>
          </p15:clr>
        </p15:guide>
        <p15:guide id="2" pos="3482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670103" y="574675"/>
            <a:ext cx="4948811" cy="128905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5EE734EE-D9EA-70EF-5B1F-D851A9BF348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3261" y="574675"/>
            <a:ext cx="4948811" cy="4104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ECB2B0AB-52D9-E8A3-9A7E-ABC16014967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33388" y="9374131"/>
            <a:ext cx="4948684" cy="4104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6" name="Bildplatzhalter 7">
            <a:extLst>
              <a:ext uri="{FF2B5EF4-FFF2-40B4-BE49-F238E27FC236}">
                <a16:creationId xmlns:a16="http://schemas.microsoft.com/office/drawing/2014/main" id="{063652EF-D847-D069-057C-2E619B08D66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3261" y="4974403"/>
            <a:ext cx="4948811" cy="4104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698220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626" userDrawn="1">
          <p15:clr>
            <a:srgbClr val="FBAE40"/>
          </p15:clr>
        </p15:guide>
        <p15:guide id="2" pos="3482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670103" y="574675"/>
            <a:ext cx="4948811" cy="6193036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5EE734EE-D9EA-70EF-5B1F-D851A9BF348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3261" y="574675"/>
            <a:ext cx="4948811" cy="4104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ECB2B0AB-52D9-E8A3-9A7E-ABC16014967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33388" y="9374131"/>
            <a:ext cx="4948684" cy="4104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6" name="Bildplatzhalter 7">
            <a:extLst>
              <a:ext uri="{FF2B5EF4-FFF2-40B4-BE49-F238E27FC236}">
                <a16:creationId xmlns:a16="http://schemas.microsoft.com/office/drawing/2014/main" id="{063652EF-D847-D069-057C-2E619B08D66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3261" y="4974403"/>
            <a:ext cx="4948811" cy="4104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2" name="Bildplatzhalter 7">
            <a:extLst>
              <a:ext uri="{FF2B5EF4-FFF2-40B4-BE49-F238E27FC236}">
                <a16:creationId xmlns:a16="http://schemas.microsoft.com/office/drawing/2014/main" id="{2A673695-4175-6B17-EE2A-B34A547D027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670103" y="7055743"/>
            <a:ext cx="4948811" cy="6422388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112516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626" userDrawn="1">
          <p15:clr>
            <a:srgbClr val="FBAE40"/>
          </p15:clr>
        </p15:guide>
        <p15:guide id="2" pos="3482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661991" y="574675"/>
            <a:ext cx="5956923" cy="5740971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B645EFD3-08B2-234B-C0E0-B523D7A7AF8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3389" y="6623695"/>
            <a:ext cx="5236714" cy="36004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5" name="Bildplatzhalter 7">
            <a:extLst>
              <a:ext uri="{FF2B5EF4-FFF2-40B4-BE49-F238E27FC236}">
                <a16:creationId xmlns:a16="http://schemas.microsoft.com/office/drawing/2014/main" id="{0ECB87E5-F0A8-5F06-1F2B-AF852CF8B2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33388" y="574675"/>
            <a:ext cx="3940571" cy="5740971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6" name="Bildplatzhalter 7">
            <a:extLst>
              <a:ext uri="{FF2B5EF4-FFF2-40B4-BE49-F238E27FC236}">
                <a16:creationId xmlns:a16="http://schemas.microsoft.com/office/drawing/2014/main" id="{0F0310E8-BB05-0F37-FA6A-836C6E7DDDF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958135" y="6623695"/>
            <a:ext cx="4660653" cy="684148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7" name="Bildplatzhalter 7">
            <a:extLst>
              <a:ext uri="{FF2B5EF4-FFF2-40B4-BE49-F238E27FC236}">
                <a16:creationId xmlns:a16="http://schemas.microsoft.com/office/drawing/2014/main" id="{9B63A499-C393-7D6D-4160-67A98193AA1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45487" y="10532144"/>
            <a:ext cx="5224615" cy="2933031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93868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626" userDrawn="1">
          <p15:clr>
            <a:srgbClr val="FBAE40"/>
          </p15:clr>
        </p15:guide>
        <p15:guide id="2" pos="3482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634447" y="6119640"/>
            <a:ext cx="4984467" cy="3096343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5" name="Bildplatzhalter 7">
            <a:extLst>
              <a:ext uri="{FF2B5EF4-FFF2-40B4-BE49-F238E27FC236}">
                <a16:creationId xmlns:a16="http://schemas.microsoft.com/office/drawing/2014/main" id="{0ECB87E5-F0A8-5F06-1F2B-AF852CF8B2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33263" y="6119640"/>
            <a:ext cx="4984467" cy="3096344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6AB972EA-44D9-27DA-6A7D-4AD5DA0C6ED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33263" y="574676"/>
            <a:ext cx="3220615" cy="532894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1351F877-FFCE-60F9-7CC4-068D8EB055E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398295" y="574676"/>
            <a:ext cx="3221622" cy="5328939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9" name="Bildplatzhalter 7">
            <a:extLst>
              <a:ext uri="{FF2B5EF4-FFF2-40B4-BE49-F238E27FC236}">
                <a16:creationId xmlns:a16="http://schemas.microsoft.com/office/drawing/2014/main" id="{8D565D42-99EC-A53B-CBC9-476E1D002303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869903" y="574676"/>
            <a:ext cx="3312367" cy="5328939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D989B741-D29E-A267-C3BA-236B9E25DBFE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445286" y="9432007"/>
            <a:ext cx="10173502" cy="4033168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6467456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626" userDrawn="1">
          <p15:clr>
            <a:srgbClr val="FBAE40"/>
          </p15:clr>
        </p15:guide>
        <p15:guide id="2" pos="348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48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86" r:id="rId4"/>
    <p:sldLayoutId id="2147483678" r:id="rId5"/>
    <p:sldLayoutId id="2147483679" r:id="rId6"/>
    <p:sldLayoutId id="2147483687" r:id="rId7"/>
    <p:sldLayoutId id="2147483681" r:id="rId8"/>
    <p:sldLayoutId id="2147483682" r:id="rId9"/>
    <p:sldLayoutId id="2147483685" r:id="rId10"/>
  </p:sldLayoutIdLst>
  <p:txStyles>
    <p:titleStyle>
      <a:lvl1pPr algn="l" defTabSz="1468801" rtl="0" eaLnBrk="1" latinLnBrk="0" hangingPunct="1">
        <a:lnSpc>
          <a:spcPct val="90000"/>
        </a:lnSpc>
        <a:spcBef>
          <a:spcPct val="0"/>
        </a:spcBef>
        <a:buNone/>
        <a:defRPr sz="70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7200" indent="-367200" algn="l" defTabSz="1468801" rtl="0" eaLnBrk="1" latinLnBrk="0" hangingPunct="1">
        <a:lnSpc>
          <a:spcPct val="90000"/>
        </a:lnSpc>
        <a:spcBef>
          <a:spcPts val="1606"/>
        </a:spcBef>
        <a:buFont typeface="Arial" panose="020B0604020202020204" pitchFamily="34" charset="0"/>
        <a:buChar char="•"/>
        <a:defRPr sz="4498" kern="1200">
          <a:solidFill>
            <a:schemeClr val="tx1"/>
          </a:solidFill>
          <a:latin typeface="+mn-lt"/>
          <a:ea typeface="+mn-ea"/>
          <a:cs typeface="+mn-cs"/>
        </a:defRPr>
      </a:lvl1pPr>
      <a:lvl2pPr marL="1101601" indent="-367200" algn="l" defTabSz="1468801" rtl="0" eaLnBrk="1" latinLnBrk="0" hangingPunct="1">
        <a:lnSpc>
          <a:spcPct val="90000"/>
        </a:lnSpc>
        <a:spcBef>
          <a:spcPts val="803"/>
        </a:spcBef>
        <a:buFont typeface="Arial" panose="020B0604020202020204" pitchFamily="34" charset="0"/>
        <a:buChar char="•"/>
        <a:defRPr sz="3855" kern="1200">
          <a:solidFill>
            <a:schemeClr val="tx1"/>
          </a:solidFill>
          <a:latin typeface="+mn-lt"/>
          <a:ea typeface="+mn-ea"/>
          <a:cs typeface="+mn-cs"/>
        </a:defRPr>
      </a:lvl2pPr>
      <a:lvl3pPr marL="1836001" indent="-367200" algn="l" defTabSz="1468801" rtl="0" eaLnBrk="1" latinLnBrk="0" hangingPunct="1">
        <a:lnSpc>
          <a:spcPct val="90000"/>
        </a:lnSpc>
        <a:spcBef>
          <a:spcPts val="803"/>
        </a:spcBef>
        <a:buFont typeface="Arial" panose="020B0604020202020204" pitchFamily="34" charset="0"/>
        <a:buChar char="•"/>
        <a:defRPr sz="3213" kern="1200">
          <a:solidFill>
            <a:schemeClr val="tx1"/>
          </a:solidFill>
          <a:latin typeface="+mn-lt"/>
          <a:ea typeface="+mn-ea"/>
          <a:cs typeface="+mn-cs"/>
        </a:defRPr>
      </a:lvl3pPr>
      <a:lvl4pPr marL="2570401" indent="-367200" algn="l" defTabSz="1468801" rtl="0" eaLnBrk="1" latinLnBrk="0" hangingPunct="1">
        <a:lnSpc>
          <a:spcPct val="90000"/>
        </a:lnSpc>
        <a:spcBef>
          <a:spcPts val="803"/>
        </a:spcBef>
        <a:buFont typeface="Arial" panose="020B0604020202020204" pitchFamily="34" charset="0"/>
        <a:buChar char="•"/>
        <a:defRPr sz="2891" kern="1200">
          <a:solidFill>
            <a:schemeClr val="tx1"/>
          </a:solidFill>
          <a:latin typeface="+mn-lt"/>
          <a:ea typeface="+mn-ea"/>
          <a:cs typeface="+mn-cs"/>
        </a:defRPr>
      </a:lvl4pPr>
      <a:lvl5pPr marL="3304802" indent="-367200" algn="l" defTabSz="1468801" rtl="0" eaLnBrk="1" latinLnBrk="0" hangingPunct="1">
        <a:lnSpc>
          <a:spcPct val="90000"/>
        </a:lnSpc>
        <a:spcBef>
          <a:spcPts val="803"/>
        </a:spcBef>
        <a:buFont typeface="Arial" panose="020B0604020202020204" pitchFamily="34" charset="0"/>
        <a:buChar char="•"/>
        <a:defRPr sz="2891" kern="1200">
          <a:solidFill>
            <a:schemeClr val="tx1"/>
          </a:solidFill>
          <a:latin typeface="+mn-lt"/>
          <a:ea typeface="+mn-ea"/>
          <a:cs typeface="+mn-cs"/>
        </a:defRPr>
      </a:lvl5pPr>
      <a:lvl6pPr marL="4039202" indent="-367200" algn="l" defTabSz="1468801" rtl="0" eaLnBrk="1" latinLnBrk="0" hangingPunct="1">
        <a:lnSpc>
          <a:spcPct val="90000"/>
        </a:lnSpc>
        <a:spcBef>
          <a:spcPts val="803"/>
        </a:spcBef>
        <a:buFont typeface="Arial" panose="020B0604020202020204" pitchFamily="34" charset="0"/>
        <a:buChar char="•"/>
        <a:defRPr sz="2891" kern="1200">
          <a:solidFill>
            <a:schemeClr val="tx1"/>
          </a:solidFill>
          <a:latin typeface="+mn-lt"/>
          <a:ea typeface="+mn-ea"/>
          <a:cs typeface="+mn-cs"/>
        </a:defRPr>
      </a:lvl6pPr>
      <a:lvl7pPr marL="4773602" indent="-367200" algn="l" defTabSz="1468801" rtl="0" eaLnBrk="1" latinLnBrk="0" hangingPunct="1">
        <a:lnSpc>
          <a:spcPct val="90000"/>
        </a:lnSpc>
        <a:spcBef>
          <a:spcPts val="803"/>
        </a:spcBef>
        <a:buFont typeface="Arial" panose="020B0604020202020204" pitchFamily="34" charset="0"/>
        <a:buChar char="•"/>
        <a:defRPr sz="2891" kern="1200">
          <a:solidFill>
            <a:schemeClr val="tx1"/>
          </a:solidFill>
          <a:latin typeface="+mn-lt"/>
          <a:ea typeface="+mn-ea"/>
          <a:cs typeface="+mn-cs"/>
        </a:defRPr>
      </a:lvl7pPr>
      <a:lvl8pPr marL="5508003" indent="-367200" algn="l" defTabSz="1468801" rtl="0" eaLnBrk="1" latinLnBrk="0" hangingPunct="1">
        <a:lnSpc>
          <a:spcPct val="90000"/>
        </a:lnSpc>
        <a:spcBef>
          <a:spcPts val="803"/>
        </a:spcBef>
        <a:buFont typeface="Arial" panose="020B0604020202020204" pitchFamily="34" charset="0"/>
        <a:buChar char="•"/>
        <a:defRPr sz="2891" kern="1200">
          <a:solidFill>
            <a:schemeClr val="tx1"/>
          </a:solidFill>
          <a:latin typeface="+mn-lt"/>
          <a:ea typeface="+mn-ea"/>
          <a:cs typeface="+mn-cs"/>
        </a:defRPr>
      </a:lvl8pPr>
      <a:lvl9pPr marL="6242403" indent="-367200" algn="l" defTabSz="1468801" rtl="0" eaLnBrk="1" latinLnBrk="0" hangingPunct="1">
        <a:lnSpc>
          <a:spcPct val="90000"/>
        </a:lnSpc>
        <a:spcBef>
          <a:spcPts val="803"/>
        </a:spcBef>
        <a:buFont typeface="Arial" panose="020B0604020202020204" pitchFamily="34" charset="0"/>
        <a:buChar char="•"/>
        <a:defRPr sz="289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1pPr>
      <a:lvl2pPr marL="734400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2pPr>
      <a:lvl3pPr marL="1468801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3pPr>
      <a:lvl4pPr marL="2203201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4pPr>
      <a:lvl5pPr marL="2937601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5pPr>
      <a:lvl6pPr marL="3672002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6pPr>
      <a:lvl7pPr marL="4406402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7pPr>
      <a:lvl8pPr marL="5140803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8pPr>
      <a:lvl9pPr marL="5875203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626" userDrawn="1">
          <p15:clr>
            <a:srgbClr val="F26B43"/>
          </p15:clr>
        </p15:guide>
        <p15:guide id="2" pos="3482" userDrawn="1">
          <p15:clr>
            <a:srgbClr val="F26B43"/>
          </p15:clr>
        </p15:guide>
        <p15:guide id="3" orient="horz" pos="362" userDrawn="1">
          <p15:clr>
            <a:srgbClr val="F26B43"/>
          </p15:clr>
        </p15:guide>
        <p15:guide id="4" pos="273" userDrawn="1">
          <p15:clr>
            <a:srgbClr val="F26B43"/>
          </p15:clr>
        </p15:guide>
        <p15:guide id="5" pos="6689" userDrawn="1">
          <p15:clr>
            <a:srgbClr val="F26B43"/>
          </p15:clr>
        </p15:guide>
        <p15:guide id="6" orient="horz" pos="8890" userDrawn="1">
          <p15:clr>
            <a:srgbClr val="F26B43"/>
          </p15:clr>
        </p15:guide>
        <p15:guide id="7" orient="horz" pos="848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A4190B0C-0CAA-C890-81B0-5218EA6C0780}"/>
              </a:ext>
            </a:extLst>
          </p:cNvPr>
          <p:cNvGraphicFramePr>
            <a:graphicFrameLocks/>
          </p:cNvGraphicFramePr>
          <p:nvPr/>
        </p:nvGraphicFramePr>
        <p:xfrm>
          <a:off x="1164679" y="4941827"/>
          <a:ext cx="8722817" cy="5657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054">
                  <a:extLst>
                    <a:ext uri="{9D8B030D-6E8A-4147-A177-3AD203B41FA5}">
                      <a16:colId xmlns:a16="http://schemas.microsoft.com/office/drawing/2014/main" val="86651231"/>
                    </a:ext>
                  </a:extLst>
                </a:gridCol>
                <a:gridCol w="6284763">
                  <a:extLst>
                    <a:ext uri="{9D8B030D-6E8A-4147-A177-3AD203B41FA5}">
                      <a16:colId xmlns:a16="http://schemas.microsoft.com/office/drawing/2014/main" val="4119963147"/>
                    </a:ext>
                  </a:extLst>
                </a:gridCol>
              </a:tblGrid>
              <a:tr h="400325">
                <a:tc gridSpan="2">
                  <a:txBody>
                    <a:bodyPr/>
                    <a:lstStyle/>
                    <a:p>
                      <a:pPr algn="ctr"/>
                      <a:r>
                        <a:rPr lang="de-DE" sz="22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Bestellung Fotokalender A3 Hochformat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0804520"/>
                  </a:ext>
                </a:extLst>
              </a:tr>
              <a:tr h="400325">
                <a:tc>
                  <a:txBody>
                    <a:bodyPr/>
                    <a:lstStyle/>
                    <a:p>
                      <a:r>
                        <a:rPr lang="de-DE" sz="2200" dirty="0"/>
                        <a:t>Anzahl Kalender: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144961"/>
                  </a:ext>
                </a:extLst>
              </a:tr>
              <a:tr h="400325">
                <a:tc>
                  <a:txBody>
                    <a:bodyPr/>
                    <a:lstStyle/>
                    <a:p>
                      <a:r>
                        <a:rPr lang="de-DE" sz="2200" dirty="0"/>
                        <a:t>Vorname: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600297"/>
                  </a:ext>
                </a:extLst>
              </a:tr>
              <a:tr h="400325">
                <a:tc>
                  <a:txBody>
                    <a:bodyPr/>
                    <a:lstStyle/>
                    <a:p>
                      <a:r>
                        <a:rPr lang="de-DE" sz="2200" dirty="0"/>
                        <a:t>Nachname: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8548746"/>
                  </a:ext>
                </a:extLst>
              </a:tr>
              <a:tr h="400325">
                <a:tc>
                  <a:txBody>
                    <a:bodyPr/>
                    <a:lstStyle/>
                    <a:p>
                      <a:r>
                        <a:rPr lang="de-DE" sz="2200" dirty="0"/>
                        <a:t>Adresse: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0591790"/>
                  </a:ext>
                </a:extLst>
              </a:tr>
              <a:tr h="400325">
                <a:tc>
                  <a:txBody>
                    <a:bodyPr/>
                    <a:lstStyle/>
                    <a:p>
                      <a:r>
                        <a:rPr lang="de-DE" sz="2200" dirty="0"/>
                        <a:t>PLZ: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5334020"/>
                  </a:ext>
                </a:extLst>
              </a:tr>
              <a:tr h="400325">
                <a:tc>
                  <a:txBody>
                    <a:bodyPr/>
                    <a:lstStyle/>
                    <a:p>
                      <a:r>
                        <a:rPr lang="de-DE" sz="2200" dirty="0"/>
                        <a:t>Ort: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6542995"/>
                  </a:ext>
                </a:extLst>
              </a:tr>
              <a:tr h="400325">
                <a:tc>
                  <a:txBody>
                    <a:bodyPr/>
                    <a:lstStyle/>
                    <a:p>
                      <a:pPr marL="0" marR="0" lvl="0" indent="0" algn="l" defTabSz="146880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200" dirty="0"/>
                        <a:t>E-Mail-Adresse: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1917207"/>
                  </a:ext>
                </a:extLst>
              </a:tr>
              <a:tr h="400325">
                <a:tc>
                  <a:txBody>
                    <a:bodyPr/>
                    <a:lstStyle/>
                    <a:p>
                      <a:r>
                        <a:rPr lang="de-DE" sz="2200" dirty="0"/>
                        <a:t>Telefon Nr.: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8217864"/>
                  </a:ext>
                </a:extLst>
              </a:tr>
              <a:tr h="400325">
                <a:tc>
                  <a:txBody>
                    <a:bodyPr/>
                    <a:lstStyle/>
                    <a:p>
                      <a:r>
                        <a:rPr lang="de-DE" sz="2200" dirty="0"/>
                        <a:t>Gutscheincode: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5597863"/>
                  </a:ext>
                </a:extLst>
              </a:tr>
              <a:tr h="400325">
                <a:tc>
                  <a:txBody>
                    <a:bodyPr/>
                    <a:lstStyle/>
                    <a:p>
                      <a:r>
                        <a:rPr lang="de-DE" sz="2200" dirty="0"/>
                        <a:t>Bemerkungen:</a:t>
                      </a:r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5423808"/>
                  </a:ext>
                </a:extLst>
              </a:tr>
              <a:tr h="400325"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7807071"/>
                  </a:ext>
                </a:extLst>
              </a:tr>
              <a:tr h="400325"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9077517"/>
                  </a:ext>
                </a:extLst>
              </a:tr>
              <a:tr h="400325">
                <a:tc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6075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00350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3C2191-5F8C-71A5-7421-CDC2E58E8C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ACB40798-CCB0-ED41-A108-E79A0DD7E1F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631FD5A1-4BD2-18E2-DF6C-394CE9DE9E9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299962"/>
            <a:ext cx="11052174" cy="1387588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1D656FC6-3D0D-9982-2860-B417E18A01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13536000"/>
            <a:ext cx="10174218" cy="893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273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57E402-322A-9367-4A1B-5884BC65DC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7160D38C-2936-EBBD-2C76-3D3546F504B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99D4824F-171E-088B-BA98-0289A503FE7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299961"/>
            <a:ext cx="11052174" cy="1387588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3D6696C8-6E7A-DC7E-7677-32FAD3DC27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13536000"/>
            <a:ext cx="9833484" cy="893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0186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3B8A45-61BA-5B48-DB3A-ACB80982BD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051A36A5-7B8B-E434-31BB-338D7797F22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67FBFDE-E60E-8C0E-95E0-9E8853C9C66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299961"/>
            <a:ext cx="11052174" cy="1387588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864B9F94-7618-93C9-0C8F-57532843D2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13536000"/>
            <a:ext cx="10158908" cy="893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0838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B2EAC3-9412-65A8-70E6-C6B0DE5F2C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2DCEDA8-B992-1853-336C-3286778B84F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22B0F4B-1013-D377-3DC3-2824BA96803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299961"/>
            <a:ext cx="11052174" cy="1387588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C8ADD57D-C4F8-BAC8-FD5F-D27F60FEF7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13536000"/>
            <a:ext cx="9856456" cy="893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8442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4245F1-A296-03FA-7ADA-F2E9ABA6D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EC6AE433-FB8D-F6E5-8E03-D202231EE7E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4B97A63-43FE-6FFB-97C4-6EF592F07F2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299961"/>
            <a:ext cx="11052174" cy="1387588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3B541AE4-2ED1-8E24-213A-C9538D0C93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13536000"/>
            <a:ext cx="10172304" cy="893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64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C1BD1607-CD27-72FE-C9F1-FEF3F903600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0D3680A1-C359-36B3-C716-3FAA926273B3}"/>
              </a:ext>
            </a:extLst>
          </p:cNvPr>
          <p:cNvSpPr txBox="1"/>
          <p:nvPr/>
        </p:nvSpPr>
        <p:spPr>
          <a:xfrm>
            <a:off x="600168" y="13394509"/>
            <a:ext cx="4110975" cy="707886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de-CH" sz="4000" dirty="0">
                <a:solidFill>
                  <a:schemeClr val="bg1"/>
                </a:solidFill>
              </a:rPr>
              <a:t>2026</a:t>
            </a:r>
          </a:p>
        </p:txBody>
      </p:sp>
    </p:spTree>
    <p:extLst>
      <p:ext uri="{BB962C8B-B14F-4D97-AF65-F5344CB8AC3E}">
        <p14:creationId xmlns:p14="http://schemas.microsoft.com/office/powerpoint/2010/main" val="1831260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A9F5B9-2CCC-EC22-5183-DDD31BEC26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>
            <a:extLst>
              <a:ext uri="{FF2B5EF4-FFF2-40B4-BE49-F238E27FC236}">
                <a16:creationId xmlns:a16="http://schemas.microsoft.com/office/drawing/2014/main" id="{ABBB0308-08E1-E714-0788-B270E8195C8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3261733"/>
            <a:ext cx="11052176" cy="1425816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E64E4A2A-0619-03EE-1A54-A1294FBEA8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13536000"/>
            <a:ext cx="10158912" cy="893954"/>
          </a:xfrm>
          <a:prstGeom prst="rect">
            <a:avLst/>
          </a:prstGeom>
        </p:spPr>
      </p:pic>
      <p:sp>
        <p:nvSpPr>
          <p:cNvPr id="5" name="Bildplatzhalter 4">
            <a:extLst>
              <a:ext uri="{FF2B5EF4-FFF2-40B4-BE49-F238E27FC236}">
                <a16:creationId xmlns:a16="http://schemas.microsoft.com/office/drawing/2014/main" id="{A58AABD3-D289-9462-F545-CAC1465D712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37429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4ABEAC-621B-875E-EAE5-6CEE46AB15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AE045D50-969F-FA6D-6C45-69E945BDC1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E3EC612B-24BE-63B2-D13F-E039B176212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3261733"/>
            <a:ext cx="11052176" cy="1425816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4B79214F-A02A-99D3-9E59-170E67F6C9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13536000"/>
            <a:ext cx="9184564" cy="893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386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4871BB-527B-77F7-E807-3A2FBCBBF0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FFD21B4-9B38-3036-85C0-446832E271F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F84C2D0D-176C-0DB0-7E2C-E5CE90FAF59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299961"/>
            <a:ext cx="11052174" cy="1387588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67B3B97B-DFD1-1CB1-57FE-61FE7C462B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13536000"/>
            <a:ext cx="10158908" cy="893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73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31587E-750F-BA87-98FE-AB127A6AEA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8">
            <a:extLst>
              <a:ext uri="{FF2B5EF4-FFF2-40B4-BE49-F238E27FC236}">
                <a16:creationId xmlns:a16="http://schemas.microsoft.com/office/drawing/2014/main" id="{9AAF64EB-B2E4-6C0D-9C99-F4D4415A45D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70E18241-7B36-C26B-020C-58B713BAFEB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299961"/>
            <a:ext cx="11052174" cy="1387588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1674C915-B651-939D-7CD6-B1CCA4516D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13536000"/>
            <a:ext cx="9846884" cy="893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691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8301E7-1BD4-B8E0-31E8-9053E124D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A185C8E1-C55A-AA07-5927-6820F30C0D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250B096-C35B-69E8-BAB2-19EE399E0CA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299961"/>
            <a:ext cx="11052174" cy="1387588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B67622F6-DAE6-346B-1547-F0B3BD02ED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13536000"/>
            <a:ext cx="10160818" cy="893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09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0F380C-988B-0492-3E8E-D432986AAF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F28C8712-31F0-BBE2-88C7-FFA5E13CF0F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C82A7D9E-E44F-1DA6-F6BF-5A5B0C07BB3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299961"/>
            <a:ext cx="11052174" cy="1387588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3C4E5F8E-3DA8-8D51-CC4C-A5699B9270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13536000"/>
            <a:ext cx="9833484" cy="893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652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6B41FD-FEB5-2344-4981-6DBF6BB18D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33C8CF1E-CE8F-8DD7-C94F-87F23873432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7E3AFA8-0A70-F696-AFF1-C769F935D97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299962"/>
            <a:ext cx="11052174" cy="1387588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8A19D274-8AAE-A567-2B0A-379BE664D2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13536000"/>
            <a:ext cx="10158908" cy="893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164264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27</Words>
  <Application>Microsoft Macintosh PowerPoint</Application>
  <PresentationFormat>Benutzerdefiniert</PresentationFormat>
  <Paragraphs>12</Paragraphs>
  <Slides>14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6" baseType="lpstr">
      <vt:lpstr>Arial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Björn Walter</dc:creator>
  <cp:lastModifiedBy>Björn Walter</cp:lastModifiedBy>
  <cp:revision>18</cp:revision>
  <dcterms:created xsi:type="dcterms:W3CDTF">2025-11-12T21:24:53Z</dcterms:created>
  <dcterms:modified xsi:type="dcterms:W3CDTF">2025-11-24T23:33:39Z</dcterms:modified>
</cp:coreProperties>
</file>