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71" r:id="rId2"/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7" r:id="rId14"/>
    <p:sldId id="265" r:id="rId15"/>
  </p:sldIdLst>
  <p:sldSz cx="11052175" cy="146875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8" autoAdjust="0"/>
    <p:restoredTop sz="94582" autoAdjust="0"/>
  </p:normalViewPr>
  <p:slideViewPr>
    <p:cSldViewPr>
      <p:cViewPr varScale="1">
        <p:scale>
          <a:sx n="54" d="100"/>
          <a:sy n="54" d="100"/>
        </p:scale>
        <p:origin x="2880" y="2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1"/>
            <a:ext cx="11052174" cy="14687550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821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3263" y="741658"/>
            <a:ext cx="10185650" cy="564528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6769679"/>
            <a:ext cx="3250739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69178" y="6769679"/>
            <a:ext cx="3250739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01220" y="6769679"/>
            <a:ext cx="3250739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814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388" y="575023"/>
            <a:ext cx="10185400" cy="1288943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927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389" y="7055743"/>
            <a:ext cx="10185399" cy="6409432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3389" y="574675"/>
            <a:ext cx="10185399" cy="6193036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5324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389" y="7055743"/>
            <a:ext cx="10185399" cy="6409432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3389" y="574675"/>
            <a:ext cx="4948681" cy="6193036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48F2BEB6-3E0C-5B48-989E-5BC7424AD55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70104" y="574675"/>
            <a:ext cx="4948681" cy="6193036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64728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70103" y="574675"/>
            <a:ext cx="4948810" cy="633705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70103" y="7199759"/>
            <a:ext cx="4948810" cy="626541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09CEE9EE-BADC-7DA2-DAC5-08FEA93673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4982" y="574675"/>
            <a:ext cx="4948810" cy="633705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5F022947-26D8-A246-FBB1-1D3E6E8C2C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4982" y="7199759"/>
            <a:ext cx="4948810" cy="626541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5880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70103" y="574675"/>
            <a:ext cx="4948811" cy="128905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1" y="574675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88" y="9374131"/>
            <a:ext cx="4948684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3261" y="4974403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98220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70103" y="574675"/>
            <a:ext cx="4948811" cy="619303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1" y="574675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88" y="9374131"/>
            <a:ext cx="4948684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3261" y="4974403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2A673695-4175-6B17-EE2A-B34A547D027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670103" y="7055743"/>
            <a:ext cx="4948811" cy="642238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2516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61991" y="574675"/>
            <a:ext cx="5956923" cy="5740971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389" y="6623695"/>
            <a:ext cx="5236714" cy="36004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88" y="574675"/>
            <a:ext cx="3940571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958135" y="6623695"/>
            <a:ext cx="4660653" cy="684148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45487" y="10532144"/>
            <a:ext cx="5224615" cy="293303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3868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7" y="6119640"/>
            <a:ext cx="4984467" cy="3096343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6119640"/>
            <a:ext cx="4984467" cy="3096344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3263" y="574676"/>
            <a:ext cx="3220615" cy="532894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398295" y="574676"/>
            <a:ext cx="3221622" cy="5328939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69903" y="574676"/>
            <a:ext cx="3312367" cy="5328939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D989B741-D29E-A267-C3BA-236B9E25DBF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45286" y="9432007"/>
            <a:ext cx="10173502" cy="403316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6467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86" r:id="rId4"/>
    <p:sldLayoutId id="2147483678" r:id="rId5"/>
    <p:sldLayoutId id="2147483679" r:id="rId6"/>
    <p:sldLayoutId id="2147483687" r:id="rId7"/>
    <p:sldLayoutId id="2147483681" r:id="rId8"/>
    <p:sldLayoutId id="2147483682" r:id="rId9"/>
    <p:sldLayoutId id="2147483685" r:id="rId10"/>
  </p:sldLayoutIdLst>
  <p:txStyles>
    <p:titleStyle>
      <a:lvl1pPr algn="l" defTabSz="1468801" rtl="0" eaLnBrk="1" latinLnBrk="0" hangingPunct="1">
        <a:lnSpc>
          <a:spcPct val="90000"/>
        </a:lnSpc>
        <a:spcBef>
          <a:spcPct val="0"/>
        </a:spcBef>
        <a:buNone/>
        <a:defRPr sz="70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7200" indent="-367200" algn="l" defTabSz="1468801" rtl="0" eaLnBrk="1" latinLnBrk="0" hangingPunct="1">
        <a:lnSpc>
          <a:spcPct val="90000"/>
        </a:lnSpc>
        <a:spcBef>
          <a:spcPts val="1606"/>
        </a:spcBef>
        <a:buFont typeface="Arial" panose="020B0604020202020204" pitchFamily="34" charset="0"/>
        <a:buChar char="•"/>
        <a:defRPr sz="4498" kern="1200">
          <a:solidFill>
            <a:schemeClr val="tx1"/>
          </a:solidFill>
          <a:latin typeface="+mn-lt"/>
          <a:ea typeface="+mn-ea"/>
          <a:cs typeface="+mn-cs"/>
        </a:defRPr>
      </a:lvl1pPr>
      <a:lvl2pPr marL="11016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855" kern="1200">
          <a:solidFill>
            <a:schemeClr val="tx1"/>
          </a:solidFill>
          <a:latin typeface="+mn-lt"/>
          <a:ea typeface="+mn-ea"/>
          <a:cs typeface="+mn-cs"/>
        </a:defRPr>
      </a:lvl2pPr>
      <a:lvl3pPr marL="18360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213" kern="1200">
          <a:solidFill>
            <a:schemeClr val="tx1"/>
          </a:solidFill>
          <a:latin typeface="+mn-lt"/>
          <a:ea typeface="+mn-ea"/>
          <a:cs typeface="+mn-cs"/>
        </a:defRPr>
      </a:lvl3pPr>
      <a:lvl4pPr marL="25704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33048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40392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7736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5080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62424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1pPr>
      <a:lvl2pPr marL="73440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2pPr>
      <a:lvl3pPr marL="14688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3pPr>
      <a:lvl4pPr marL="22032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29376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36720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4064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1408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58752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626" userDrawn="1">
          <p15:clr>
            <a:srgbClr val="F26B43"/>
          </p15:clr>
        </p15:guide>
        <p15:guide id="2" pos="3482" userDrawn="1">
          <p15:clr>
            <a:srgbClr val="F26B43"/>
          </p15:clr>
        </p15:guide>
        <p15:guide id="3" orient="horz" pos="362" userDrawn="1">
          <p15:clr>
            <a:srgbClr val="F26B43"/>
          </p15:clr>
        </p15:guide>
        <p15:guide id="4" pos="273" userDrawn="1">
          <p15:clr>
            <a:srgbClr val="F26B43"/>
          </p15:clr>
        </p15:guide>
        <p15:guide id="5" pos="6689" userDrawn="1">
          <p15:clr>
            <a:srgbClr val="F26B43"/>
          </p15:clr>
        </p15:guide>
        <p15:guide id="6" orient="horz" pos="8890" userDrawn="1">
          <p15:clr>
            <a:srgbClr val="F26B43"/>
          </p15:clr>
        </p15:guide>
        <p15:guide id="7" orient="horz" pos="84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/>
        </p:nvGraphicFramePr>
        <p:xfrm>
          <a:off x="1164679" y="4941827"/>
          <a:ext cx="8722817" cy="5657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054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6284763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400325">
                <a:tc gridSpan="2">
                  <a:txBody>
                    <a:bodyPr/>
                    <a:lstStyle/>
                    <a:p>
                      <a:pPr algn="ctr"/>
                      <a:r>
                        <a:rPr lang="de-DE" sz="22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Fotokalender A3 Hochformat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Anzahl Kalender: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Vorname: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Nachname: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PLZ: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Ort: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/>
                        <a:t>E-Mail-Adresse: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Telefon Nr.: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Gutscheincode: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Bemerkungen: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967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631FD5A1-4BD2-18E2-DF6C-394CE9DE9E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2"/>
            <a:ext cx="11052174" cy="13875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74218" cy="893954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CBB8524E-CB1D-C4D2-02B5-0ACBA4F5BE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99D4824F-171E-088B-BA98-0289A503FE7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9833484" cy="893954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B94B500-91A2-627B-F563-FCA8FDB4E59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267FBFDE-E60E-8C0E-95E0-9E8853C9C66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58908" cy="893954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2FF7AAFE-F26B-BBD8-FFF9-5A22686E9C0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222B0F4B-1013-D377-3DC3-2824BA9680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9856456" cy="893954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BD360E37-2F42-1D6B-530D-1E0F3A29CC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24B97A63-43FE-6FFB-97C4-6EF592F07F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72304" cy="893954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C15F039-D424-F6AA-7EE9-0CB862AE574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C1BD1607-CD27-72FE-C9F1-FEF3F90360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3680A1-C359-36B3-C716-3FAA926273B3}"/>
              </a:ext>
            </a:extLst>
          </p:cNvPr>
          <p:cNvSpPr txBox="1"/>
          <p:nvPr/>
        </p:nvSpPr>
        <p:spPr>
          <a:xfrm>
            <a:off x="600168" y="13394509"/>
            <a:ext cx="4110975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4000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3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ABBB0308-08E1-E714-0788-B270E819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261733"/>
            <a:ext cx="11052176" cy="142581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58912" cy="893954"/>
          </a:xfrm>
          <a:prstGeom prst="rect">
            <a:avLst/>
          </a:prstGeom>
        </p:spPr>
      </p:pic>
      <p:sp>
        <p:nvSpPr>
          <p:cNvPr id="9" name="Bildplatzhalter 8">
            <a:extLst>
              <a:ext uri="{FF2B5EF4-FFF2-40B4-BE49-F238E27FC236}">
                <a16:creationId xmlns:a16="http://schemas.microsoft.com/office/drawing/2014/main" id="{01CA3C08-2932-598A-27CD-273D261CB0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E3EC612B-24BE-63B2-D13F-E039B17621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261733"/>
            <a:ext cx="11052176" cy="1425816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9184564" cy="893954"/>
          </a:xfrm>
          <a:prstGeom prst="rect">
            <a:avLst/>
          </a:prstGeo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F2003F11-8D15-9EDA-2BA0-24FE6893F8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F84C2D0D-176C-0DB0-7E2C-E5CE90FAF59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58908" cy="893954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B8681CFF-34F6-D85B-B450-7EEC461691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70E18241-7B36-C26B-020C-58B713BAFEB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9846884" cy="893954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2D20AF96-2788-DC8B-3337-D5C9ADF033C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250B096-C35B-69E8-BAB2-19EE399E0CA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60818" cy="893954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4A120D0-94C3-A26C-841C-981FADD52A0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C82A7D9E-E44F-1DA6-F6BF-5A5B0C07BB3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9833484" cy="893954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46D9067D-2DE4-E3D9-5473-D693B26813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7E3AFA8-0A70-F696-AFF1-C769F935D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2"/>
            <a:ext cx="11052174" cy="138758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58908" cy="893954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E0BBBE2-F464-6442-5479-09FCEEC506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</Words>
  <Application>Microsoft Macintosh PowerPoint</Application>
  <PresentationFormat>Benutzerdefiniert</PresentationFormat>
  <Paragraphs>12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6" baseType="lpstr">
      <vt:lpstr>Arial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22</cp:revision>
  <dcterms:created xsi:type="dcterms:W3CDTF">2025-11-12T21:24:53Z</dcterms:created>
  <dcterms:modified xsi:type="dcterms:W3CDTF">2025-11-24T23:32:10Z</dcterms:modified>
</cp:coreProperties>
</file>