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1" r:id="rId1"/>
  </p:sldMasterIdLst>
  <p:notesMasterIdLst>
    <p:notesMasterId r:id="rId16"/>
  </p:notesMasterIdLst>
  <p:sldIdLst>
    <p:sldId id="271" r:id="rId2"/>
    <p:sldId id="256" r:id="rId3"/>
    <p:sldId id="268" r:id="rId4"/>
    <p:sldId id="269" r:id="rId5"/>
    <p:sldId id="258" r:id="rId6"/>
    <p:sldId id="259" r:id="rId7"/>
    <p:sldId id="260" r:id="rId8"/>
    <p:sldId id="261" r:id="rId9"/>
    <p:sldId id="262" r:id="rId10"/>
    <p:sldId id="266" r:id="rId11"/>
    <p:sldId id="263" r:id="rId12"/>
    <p:sldId id="264" r:id="rId13"/>
    <p:sldId id="267" r:id="rId14"/>
    <p:sldId id="265" r:id="rId15"/>
  </p:sldIdLst>
  <p:sldSz cx="11052175" cy="1468755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8451" autoAdjust="0"/>
    <p:restoredTop sz="94490" autoAdjust="0"/>
  </p:normalViewPr>
  <p:slideViewPr>
    <p:cSldViewPr>
      <p:cViewPr varScale="1">
        <p:scale>
          <a:sx n="51" d="100"/>
          <a:sy n="51" d="100"/>
        </p:scale>
        <p:origin x="200" y="33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0" cy="720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CH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3390063-442D-458A-BB8D-BC6A03DC043B}" type="datetimeFigureOut">
              <a:rPr lang="de-CH" smtClean="0"/>
              <a:t>25.11.25</a:t>
            </a:fld>
            <a:endParaRPr lang="de-CH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2268538" y="1143000"/>
            <a:ext cx="23209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CH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BD6E37-2D6B-4902-8B3B-EC99260C178B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706261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>
          <a:xfrm>
            <a:off x="2268538" y="1143000"/>
            <a:ext cx="2320925" cy="3086100"/>
          </a:xfrm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EBD6E37-2D6B-4902-8B3B-EC99260C178B}" type="slidenum">
              <a:rPr lang="de-CH" smtClean="0"/>
              <a:t>5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6202655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Bildplatzhalter 7">
            <a:extLst>
              <a:ext uri="{FF2B5EF4-FFF2-40B4-BE49-F238E27FC236}">
                <a16:creationId xmlns:a16="http://schemas.microsoft.com/office/drawing/2014/main" id="{5342509D-5488-3F13-9780-E18ABDEECFDD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" y="1"/>
            <a:ext cx="11052174" cy="14687550"/>
          </a:xfrm>
          <a:prstGeom prst="rect">
            <a:avLst/>
          </a:prstGeom>
        </p:spPr>
        <p:txBody>
          <a:bodyPr/>
          <a:lstStyle/>
          <a:p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1846427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5_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ildplatzhalter 7">
            <a:extLst>
              <a:ext uri="{FF2B5EF4-FFF2-40B4-BE49-F238E27FC236}">
                <a16:creationId xmlns:a16="http://schemas.microsoft.com/office/drawing/2014/main" id="{B6622DA7-650F-7D73-58CB-EC2AE041CDDD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433263" y="741657"/>
            <a:ext cx="10185650" cy="6746118"/>
          </a:xfrm>
          <a:prstGeom prst="rect">
            <a:avLst/>
          </a:prstGeom>
          <a:effectLst/>
        </p:spPr>
        <p:txBody>
          <a:bodyPr/>
          <a:lstStyle>
            <a:lvl1pPr>
              <a:buNone/>
              <a:defRPr/>
            </a:lvl1pPr>
          </a:lstStyle>
          <a:p>
            <a:r>
              <a:rPr lang="de-CH" dirty="0"/>
              <a:t>     </a:t>
            </a:r>
          </a:p>
        </p:txBody>
      </p:sp>
      <p:sp>
        <p:nvSpPr>
          <p:cNvPr id="4" name="Bildplatzhalter 7">
            <a:extLst>
              <a:ext uri="{FF2B5EF4-FFF2-40B4-BE49-F238E27FC236}">
                <a16:creationId xmlns:a16="http://schemas.microsoft.com/office/drawing/2014/main" id="{B645EFD3-08B2-234B-C0E0-B523D7A7AF8F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33263" y="7724204"/>
            <a:ext cx="3250739" cy="5740971"/>
          </a:xfrm>
          <a:prstGeom prst="rect">
            <a:avLst/>
          </a:prstGeom>
          <a:effectLst/>
        </p:spPr>
        <p:txBody>
          <a:bodyPr/>
          <a:lstStyle/>
          <a:p>
            <a:endParaRPr lang="de-CH" dirty="0"/>
          </a:p>
        </p:txBody>
      </p:sp>
      <p:sp>
        <p:nvSpPr>
          <p:cNvPr id="6" name="Bildplatzhalter 7">
            <a:extLst>
              <a:ext uri="{FF2B5EF4-FFF2-40B4-BE49-F238E27FC236}">
                <a16:creationId xmlns:a16="http://schemas.microsoft.com/office/drawing/2014/main" id="{0F0310E8-BB05-0F37-FA6A-836C6E7DDDF5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7369178" y="7724204"/>
            <a:ext cx="3250739" cy="5740971"/>
          </a:xfrm>
          <a:prstGeom prst="rect">
            <a:avLst/>
          </a:prstGeom>
          <a:effectLst/>
        </p:spPr>
        <p:txBody>
          <a:bodyPr/>
          <a:lstStyle/>
          <a:p>
            <a:endParaRPr lang="de-CH" dirty="0"/>
          </a:p>
        </p:txBody>
      </p:sp>
      <p:sp>
        <p:nvSpPr>
          <p:cNvPr id="7" name="Bildplatzhalter 7">
            <a:extLst>
              <a:ext uri="{FF2B5EF4-FFF2-40B4-BE49-F238E27FC236}">
                <a16:creationId xmlns:a16="http://schemas.microsoft.com/office/drawing/2014/main" id="{9B63A499-C393-7D6D-4160-67A98193AA1C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901220" y="7724204"/>
            <a:ext cx="3250739" cy="5740971"/>
          </a:xfrm>
          <a:prstGeom prst="rect">
            <a:avLst/>
          </a:prstGeom>
          <a:effectLst/>
        </p:spPr>
        <p:txBody>
          <a:bodyPr/>
          <a:lstStyle/>
          <a:p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256710313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626">
          <p15:clr>
            <a:srgbClr val="FBAE40"/>
          </p15:clr>
        </p15:guide>
        <p15:guide id="2" pos="3482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Bildplatzhalter 7">
            <a:extLst>
              <a:ext uri="{FF2B5EF4-FFF2-40B4-BE49-F238E27FC236}">
                <a16:creationId xmlns:a16="http://schemas.microsoft.com/office/drawing/2014/main" id="{5342509D-5488-3F13-9780-E18ABDEECFDD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33388" y="575023"/>
            <a:ext cx="10185400" cy="12889432"/>
          </a:xfrm>
          <a:prstGeom prst="rect">
            <a:avLst/>
          </a:prstGeom>
        </p:spPr>
        <p:txBody>
          <a:bodyPr/>
          <a:lstStyle/>
          <a:p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30554265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626">
          <p15:clr>
            <a:srgbClr val="FBAE40"/>
          </p15:clr>
        </p15:guide>
        <p15:guide id="2" pos="3482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Bildplatzhalter 7">
            <a:extLst>
              <a:ext uri="{FF2B5EF4-FFF2-40B4-BE49-F238E27FC236}">
                <a16:creationId xmlns:a16="http://schemas.microsoft.com/office/drawing/2014/main" id="{5342509D-5488-3F13-9780-E18ABDEECFDD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33389" y="7055743"/>
            <a:ext cx="10185399" cy="6409432"/>
          </a:xfrm>
          <a:prstGeom prst="rect">
            <a:avLst/>
          </a:prstGeom>
        </p:spPr>
        <p:txBody>
          <a:bodyPr/>
          <a:lstStyle>
            <a:lvl1pPr>
              <a:defRPr lang="de-CH" dirty="0"/>
            </a:lvl1pPr>
          </a:lstStyle>
          <a:p>
            <a:endParaRPr lang="de-CH" dirty="0"/>
          </a:p>
        </p:txBody>
      </p:sp>
      <p:sp>
        <p:nvSpPr>
          <p:cNvPr id="2" name="Bildplatzhalter 7">
            <a:extLst>
              <a:ext uri="{FF2B5EF4-FFF2-40B4-BE49-F238E27FC236}">
                <a16:creationId xmlns:a16="http://schemas.microsoft.com/office/drawing/2014/main" id="{B6622DA7-650F-7D73-58CB-EC2AE041CDDD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433389" y="574675"/>
            <a:ext cx="10185399" cy="6193036"/>
          </a:xfrm>
          <a:prstGeom prst="rect">
            <a:avLst/>
          </a:prstGeom>
        </p:spPr>
        <p:txBody>
          <a:bodyPr/>
          <a:lstStyle>
            <a:lvl1pPr>
              <a:defRPr lang="de-CH" dirty="0"/>
            </a:lvl1pPr>
          </a:lstStyle>
          <a:p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414663505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626">
          <p15:clr>
            <a:srgbClr val="FBAE40"/>
          </p15:clr>
        </p15:guide>
        <p15:guide id="2" pos="3482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6_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Bildplatzhalter 7">
            <a:extLst>
              <a:ext uri="{FF2B5EF4-FFF2-40B4-BE49-F238E27FC236}">
                <a16:creationId xmlns:a16="http://schemas.microsoft.com/office/drawing/2014/main" id="{5342509D-5488-3F13-9780-E18ABDEECFDD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33389" y="7055743"/>
            <a:ext cx="10185399" cy="6409432"/>
          </a:xfrm>
          <a:prstGeom prst="rect">
            <a:avLst/>
          </a:prstGeom>
        </p:spPr>
        <p:txBody>
          <a:bodyPr/>
          <a:lstStyle>
            <a:lvl1pPr>
              <a:defRPr lang="de-CH" dirty="0"/>
            </a:lvl1pPr>
          </a:lstStyle>
          <a:p>
            <a:endParaRPr lang="de-CH" dirty="0"/>
          </a:p>
        </p:txBody>
      </p:sp>
      <p:sp>
        <p:nvSpPr>
          <p:cNvPr id="2" name="Bildplatzhalter 7">
            <a:extLst>
              <a:ext uri="{FF2B5EF4-FFF2-40B4-BE49-F238E27FC236}">
                <a16:creationId xmlns:a16="http://schemas.microsoft.com/office/drawing/2014/main" id="{B6622DA7-650F-7D73-58CB-EC2AE041CDDD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433389" y="574675"/>
            <a:ext cx="4948681" cy="6193036"/>
          </a:xfrm>
          <a:prstGeom prst="rect">
            <a:avLst/>
          </a:prstGeom>
        </p:spPr>
        <p:txBody>
          <a:bodyPr/>
          <a:lstStyle>
            <a:lvl1pPr>
              <a:defRPr lang="de-CH" dirty="0"/>
            </a:lvl1pPr>
          </a:lstStyle>
          <a:p>
            <a:endParaRPr lang="de-CH" dirty="0"/>
          </a:p>
        </p:txBody>
      </p:sp>
      <p:sp>
        <p:nvSpPr>
          <p:cNvPr id="3" name="Bildplatzhalter 7">
            <a:extLst>
              <a:ext uri="{FF2B5EF4-FFF2-40B4-BE49-F238E27FC236}">
                <a16:creationId xmlns:a16="http://schemas.microsoft.com/office/drawing/2014/main" id="{48F2BEB6-3E0C-5B48-989E-5BC7424AD555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5670104" y="574675"/>
            <a:ext cx="4948681" cy="6193036"/>
          </a:xfrm>
          <a:prstGeom prst="rect">
            <a:avLst/>
          </a:prstGeom>
        </p:spPr>
        <p:txBody>
          <a:bodyPr/>
          <a:lstStyle>
            <a:lvl1pPr>
              <a:defRPr lang="de-CH" dirty="0"/>
            </a:lvl1pPr>
          </a:lstStyle>
          <a:p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152877992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626">
          <p15:clr>
            <a:srgbClr val="FBAE40"/>
          </p15:clr>
        </p15:guide>
        <p15:guide id="2" pos="3482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ildplatzhalter 7">
            <a:extLst>
              <a:ext uri="{FF2B5EF4-FFF2-40B4-BE49-F238E27FC236}">
                <a16:creationId xmlns:a16="http://schemas.microsoft.com/office/drawing/2014/main" id="{B6622DA7-650F-7D73-58CB-EC2AE041CDDD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5670103" y="574675"/>
            <a:ext cx="4948810" cy="6337052"/>
          </a:xfrm>
          <a:prstGeom prst="rect">
            <a:avLst/>
          </a:prstGeom>
        </p:spPr>
        <p:txBody>
          <a:bodyPr/>
          <a:lstStyle/>
          <a:p>
            <a:endParaRPr lang="de-CH" dirty="0"/>
          </a:p>
        </p:txBody>
      </p:sp>
      <p:sp>
        <p:nvSpPr>
          <p:cNvPr id="3" name="Bildplatzhalter 7">
            <a:extLst>
              <a:ext uri="{FF2B5EF4-FFF2-40B4-BE49-F238E27FC236}">
                <a16:creationId xmlns:a16="http://schemas.microsoft.com/office/drawing/2014/main" id="{03AE349C-6CCD-9B22-7964-7AD0FEB70638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5670103" y="7199759"/>
            <a:ext cx="4948810" cy="6265416"/>
          </a:xfrm>
          <a:prstGeom prst="rect">
            <a:avLst/>
          </a:prstGeom>
        </p:spPr>
        <p:txBody>
          <a:bodyPr/>
          <a:lstStyle/>
          <a:p>
            <a:endParaRPr lang="de-CH" dirty="0"/>
          </a:p>
        </p:txBody>
      </p:sp>
      <p:sp>
        <p:nvSpPr>
          <p:cNvPr id="4" name="Bildplatzhalter 7">
            <a:extLst>
              <a:ext uri="{FF2B5EF4-FFF2-40B4-BE49-F238E27FC236}">
                <a16:creationId xmlns:a16="http://schemas.microsoft.com/office/drawing/2014/main" id="{09CEE9EE-BADC-7DA2-DAC5-08FEA936738C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44982" y="574675"/>
            <a:ext cx="4948810" cy="6337052"/>
          </a:xfrm>
          <a:prstGeom prst="rect">
            <a:avLst/>
          </a:prstGeom>
        </p:spPr>
        <p:txBody>
          <a:bodyPr/>
          <a:lstStyle/>
          <a:p>
            <a:endParaRPr lang="de-CH" dirty="0"/>
          </a:p>
        </p:txBody>
      </p:sp>
      <p:sp>
        <p:nvSpPr>
          <p:cNvPr id="5" name="Bildplatzhalter 7">
            <a:extLst>
              <a:ext uri="{FF2B5EF4-FFF2-40B4-BE49-F238E27FC236}">
                <a16:creationId xmlns:a16="http://schemas.microsoft.com/office/drawing/2014/main" id="{5F022947-26D8-A246-FBB1-1D3E6E8C2CA0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444982" y="7199759"/>
            <a:ext cx="4948810" cy="6265416"/>
          </a:xfrm>
          <a:prstGeom prst="rect">
            <a:avLst/>
          </a:prstGeom>
        </p:spPr>
        <p:txBody>
          <a:bodyPr/>
          <a:lstStyle/>
          <a:p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230978115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626">
          <p15:clr>
            <a:srgbClr val="FBAE40"/>
          </p15:clr>
        </p15:guide>
        <p15:guide id="2" pos="3482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_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Bildplatzhalter 7">
            <a:extLst>
              <a:ext uri="{FF2B5EF4-FFF2-40B4-BE49-F238E27FC236}">
                <a16:creationId xmlns:a16="http://schemas.microsoft.com/office/drawing/2014/main" id="{5342509D-5488-3F13-9780-E18ABDEECFDD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5670103" y="574675"/>
            <a:ext cx="4948811" cy="12890500"/>
          </a:xfrm>
          <a:prstGeom prst="rect">
            <a:avLst/>
          </a:prstGeom>
        </p:spPr>
        <p:txBody>
          <a:bodyPr/>
          <a:lstStyle/>
          <a:p>
            <a:endParaRPr lang="de-CH" dirty="0"/>
          </a:p>
        </p:txBody>
      </p:sp>
      <p:sp>
        <p:nvSpPr>
          <p:cNvPr id="4" name="Bildplatzhalter 7">
            <a:extLst>
              <a:ext uri="{FF2B5EF4-FFF2-40B4-BE49-F238E27FC236}">
                <a16:creationId xmlns:a16="http://schemas.microsoft.com/office/drawing/2014/main" id="{5EE734EE-D9EA-70EF-5B1F-D851A9BF3481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33261" y="574675"/>
            <a:ext cx="4948811" cy="4104000"/>
          </a:xfrm>
          <a:prstGeom prst="rect">
            <a:avLst/>
          </a:prstGeom>
        </p:spPr>
        <p:txBody>
          <a:bodyPr/>
          <a:lstStyle/>
          <a:p>
            <a:endParaRPr lang="de-CH" dirty="0"/>
          </a:p>
        </p:txBody>
      </p:sp>
      <p:sp>
        <p:nvSpPr>
          <p:cNvPr id="3" name="Bildplatzhalter 7">
            <a:extLst>
              <a:ext uri="{FF2B5EF4-FFF2-40B4-BE49-F238E27FC236}">
                <a16:creationId xmlns:a16="http://schemas.microsoft.com/office/drawing/2014/main" id="{ECB2B0AB-52D9-E8A3-9A7E-ABC16014967A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433388" y="9374131"/>
            <a:ext cx="4948684" cy="4104000"/>
          </a:xfrm>
          <a:prstGeom prst="rect">
            <a:avLst/>
          </a:prstGeom>
        </p:spPr>
        <p:txBody>
          <a:bodyPr/>
          <a:lstStyle/>
          <a:p>
            <a:endParaRPr lang="de-CH" dirty="0"/>
          </a:p>
        </p:txBody>
      </p:sp>
      <p:sp>
        <p:nvSpPr>
          <p:cNvPr id="6" name="Bildplatzhalter 7">
            <a:extLst>
              <a:ext uri="{FF2B5EF4-FFF2-40B4-BE49-F238E27FC236}">
                <a16:creationId xmlns:a16="http://schemas.microsoft.com/office/drawing/2014/main" id="{063652EF-D847-D069-057C-2E619B08D662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33261" y="4974403"/>
            <a:ext cx="4948811" cy="4104000"/>
          </a:xfrm>
          <a:prstGeom prst="rect">
            <a:avLst/>
          </a:prstGeom>
        </p:spPr>
        <p:txBody>
          <a:bodyPr/>
          <a:lstStyle/>
          <a:p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291667662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626">
          <p15:clr>
            <a:srgbClr val="FBAE40"/>
          </p15:clr>
        </p15:guide>
        <p15:guide id="2" pos="3482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7_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Bildplatzhalter 7">
            <a:extLst>
              <a:ext uri="{FF2B5EF4-FFF2-40B4-BE49-F238E27FC236}">
                <a16:creationId xmlns:a16="http://schemas.microsoft.com/office/drawing/2014/main" id="{5342509D-5488-3F13-9780-E18ABDEECFDD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5670103" y="574675"/>
            <a:ext cx="4948811" cy="6193036"/>
          </a:xfrm>
          <a:prstGeom prst="rect">
            <a:avLst/>
          </a:prstGeom>
        </p:spPr>
        <p:txBody>
          <a:bodyPr/>
          <a:lstStyle/>
          <a:p>
            <a:endParaRPr lang="de-CH" dirty="0"/>
          </a:p>
        </p:txBody>
      </p:sp>
      <p:sp>
        <p:nvSpPr>
          <p:cNvPr id="4" name="Bildplatzhalter 7">
            <a:extLst>
              <a:ext uri="{FF2B5EF4-FFF2-40B4-BE49-F238E27FC236}">
                <a16:creationId xmlns:a16="http://schemas.microsoft.com/office/drawing/2014/main" id="{5EE734EE-D9EA-70EF-5B1F-D851A9BF3481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33261" y="574675"/>
            <a:ext cx="4948811" cy="4104000"/>
          </a:xfrm>
          <a:prstGeom prst="rect">
            <a:avLst/>
          </a:prstGeom>
        </p:spPr>
        <p:txBody>
          <a:bodyPr/>
          <a:lstStyle/>
          <a:p>
            <a:endParaRPr lang="de-CH" dirty="0"/>
          </a:p>
        </p:txBody>
      </p:sp>
      <p:sp>
        <p:nvSpPr>
          <p:cNvPr id="3" name="Bildplatzhalter 7">
            <a:extLst>
              <a:ext uri="{FF2B5EF4-FFF2-40B4-BE49-F238E27FC236}">
                <a16:creationId xmlns:a16="http://schemas.microsoft.com/office/drawing/2014/main" id="{ECB2B0AB-52D9-E8A3-9A7E-ABC16014967A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433388" y="9374131"/>
            <a:ext cx="4948684" cy="4104000"/>
          </a:xfrm>
          <a:prstGeom prst="rect">
            <a:avLst/>
          </a:prstGeom>
        </p:spPr>
        <p:txBody>
          <a:bodyPr/>
          <a:lstStyle/>
          <a:p>
            <a:endParaRPr lang="de-CH" dirty="0"/>
          </a:p>
        </p:txBody>
      </p:sp>
      <p:sp>
        <p:nvSpPr>
          <p:cNvPr id="6" name="Bildplatzhalter 7">
            <a:extLst>
              <a:ext uri="{FF2B5EF4-FFF2-40B4-BE49-F238E27FC236}">
                <a16:creationId xmlns:a16="http://schemas.microsoft.com/office/drawing/2014/main" id="{063652EF-D847-D069-057C-2E619B08D662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33261" y="4974403"/>
            <a:ext cx="4948811" cy="4104000"/>
          </a:xfrm>
          <a:prstGeom prst="rect">
            <a:avLst/>
          </a:prstGeom>
        </p:spPr>
        <p:txBody>
          <a:bodyPr/>
          <a:lstStyle/>
          <a:p>
            <a:endParaRPr lang="de-CH" dirty="0"/>
          </a:p>
        </p:txBody>
      </p:sp>
      <p:sp>
        <p:nvSpPr>
          <p:cNvPr id="2" name="Bildplatzhalter 7">
            <a:extLst>
              <a:ext uri="{FF2B5EF4-FFF2-40B4-BE49-F238E27FC236}">
                <a16:creationId xmlns:a16="http://schemas.microsoft.com/office/drawing/2014/main" id="{2A673695-4175-6B17-EE2A-B34A547D0277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5670103" y="7055743"/>
            <a:ext cx="4948811" cy="6422388"/>
          </a:xfrm>
          <a:prstGeom prst="rect">
            <a:avLst/>
          </a:prstGeom>
        </p:spPr>
        <p:txBody>
          <a:bodyPr/>
          <a:lstStyle/>
          <a:p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233010135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626">
          <p15:clr>
            <a:srgbClr val="FBAE40"/>
          </p15:clr>
        </p15:guide>
        <p15:guide id="2" pos="3482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_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ildplatzhalter 7">
            <a:extLst>
              <a:ext uri="{FF2B5EF4-FFF2-40B4-BE49-F238E27FC236}">
                <a16:creationId xmlns:a16="http://schemas.microsoft.com/office/drawing/2014/main" id="{B6622DA7-650F-7D73-58CB-EC2AE041CDDD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4661991" y="574675"/>
            <a:ext cx="5956923" cy="5740971"/>
          </a:xfrm>
          <a:prstGeom prst="rect">
            <a:avLst/>
          </a:prstGeom>
          <a:effectLst/>
        </p:spPr>
        <p:txBody>
          <a:bodyPr/>
          <a:lstStyle>
            <a:lvl1pPr>
              <a:buNone/>
              <a:defRPr/>
            </a:lvl1pPr>
          </a:lstStyle>
          <a:p>
            <a:r>
              <a:rPr lang="de-CH" dirty="0"/>
              <a:t>     </a:t>
            </a:r>
          </a:p>
        </p:txBody>
      </p:sp>
      <p:sp>
        <p:nvSpPr>
          <p:cNvPr id="4" name="Bildplatzhalter 7">
            <a:extLst>
              <a:ext uri="{FF2B5EF4-FFF2-40B4-BE49-F238E27FC236}">
                <a16:creationId xmlns:a16="http://schemas.microsoft.com/office/drawing/2014/main" id="{B645EFD3-08B2-234B-C0E0-B523D7A7AF8F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33389" y="6623695"/>
            <a:ext cx="5236714" cy="3600400"/>
          </a:xfrm>
          <a:prstGeom prst="rect">
            <a:avLst/>
          </a:prstGeom>
          <a:effectLst/>
        </p:spPr>
        <p:txBody>
          <a:bodyPr/>
          <a:lstStyle/>
          <a:p>
            <a:endParaRPr lang="de-CH" dirty="0"/>
          </a:p>
        </p:txBody>
      </p:sp>
      <p:sp>
        <p:nvSpPr>
          <p:cNvPr id="5" name="Bildplatzhalter 7">
            <a:extLst>
              <a:ext uri="{FF2B5EF4-FFF2-40B4-BE49-F238E27FC236}">
                <a16:creationId xmlns:a16="http://schemas.microsoft.com/office/drawing/2014/main" id="{0ECB87E5-F0A8-5F06-1F2B-AF852CF8B2EA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433388" y="574675"/>
            <a:ext cx="3940571" cy="5740971"/>
          </a:xfrm>
          <a:prstGeom prst="rect">
            <a:avLst/>
          </a:prstGeom>
          <a:effectLst/>
        </p:spPr>
        <p:txBody>
          <a:bodyPr/>
          <a:lstStyle/>
          <a:p>
            <a:endParaRPr lang="de-CH" dirty="0"/>
          </a:p>
        </p:txBody>
      </p:sp>
      <p:sp>
        <p:nvSpPr>
          <p:cNvPr id="6" name="Bildplatzhalter 7">
            <a:extLst>
              <a:ext uri="{FF2B5EF4-FFF2-40B4-BE49-F238E27FC236}">
                <a16:creationId xmlns:a16="http://schemas.microsoft.com/office/drawing/2014/main" id="{0F0310E8-BB05-0F37-FA6A-836C6E7DDDF5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958135" y="6623695"/>
            <a:ext cx="4660653" cy="6841480"/>
          </a:xfrm>
          <a:prstGeom prst="rect">
            <a:avLst/>
          </a:prstGeom>
          <a:effectLst/>
        </p:spPr>
        <p:txBody>
          <a:bodyPr/>
          <a:lstStyle/>
          <a:p>
            <a:endParaRPr lang="de-CH" dirty="0"/>
          </a:p>
        </p:txBody>
      </p:sp>
      <p:sp>
        <p:nvSpPr>
          <p:cNvPr id="7" name="Bildplatzhalter 7">
            <a:extLst>
              <a:ext uri="{FF2B5EF4-FFF2-40B4-BE49-F238E27FC236}">
                <a16:creationId xmlns:a16="http://schemas.microsoft.com/office/drawing/2014/main" id="{9B63A499-C393-7D6D-4160-67A98193AA1C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45487" y="10532144"/>
            <a:ext cx="5224615" cy="2933031"/>
          </a:xfrm>
          <a:prstGeom prst="rect">
            <a:avLst/>
          </a:prstGeom>
          <a:effectLst/>
        </p:spPr>
        <p:txBody>
          <a:bodyPr/>
          <a:lstStyle/>
          <a:p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234034957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626">
          <p15:clr>
            <a:srgbClr val="FBAE40"/>
          </p15:clr>
        </p15:guide>
        <p15:guide id="2" pos="3482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3_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ildplatzhalter 7">
            <a:extLst>
              <a:ext uri="{FF2B5EF4-FFF2-40B4-BE49-F238E27FC236}">
                <a16:creationId xmlns:a16="http://schemas.microsoft.com/office/drawing/2014/main" id="{B6622DA7-650F-7D73-58CB-EC2AE041CDDD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5634447" y="6119640"/>
            <a:ext cx="4984467" cy="3096343"/>
          </a:xfrm>
          <a:prstGeom prst="rect">
            <a:avLst/>
          </a:prstGeom>
          <a:effectLst/>
        </p:spPr>
        <p:txBody>
          <a:bodyPr/>
          <a:lstStyle>
            <a:lvl1pPr>
              <a:buNone/>
              <a:defRPr/>
            </a:lvl1pPr>
          </a:lstStyle>
          <a:p>
            <a:r>
              <a:rPr lang="de-CH" dirty="0"/>
              <a:t>     </a:t>
            </a:r>
          </a:p>
        </p:txBody>
      </p:sp>
      <p:sp>
        <p:nvSpPr>
          <p:cNvPr id="5" name="Bildplatzhalter 7">
            <a:extLst>
              <a:ext uri="{FF2B5EF4-FFF2-40B4-BE49-F238E27FC236}">
                <a16:creationId xmlns:a16="http://schemas.microsoft.com/office/drawing/2014/main" id="{0ECB87E5-F0A8-5F06-1F2B-AF852CF8B2EA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433263" y="6119640"/>
            <a:ext cx="4984467" cy="3096344"/>
          </a:xfrm>
          <a:prstGeom prst="rect">
            <a:avLst/>
          </a:prstGeom>
          <a:effectLst/>
        </p:spPr>
        <p:txBody>
          <a:bodyPr/>
          <a:lstStyle/>
          <a:p>
            <a:endParaRPr lang="de-CH" dirty="0"/>
          </a:p>
        </p:txBody>
      </p:sp>
      <p:sp>
        <p:nvSpPr>
          <p:cNvPr id="3" name="Bildplatzhalter 7">
            <a:extLst>
              <a:ext uri="{FF2B5EF4-FFF2-40B4-BE49-F238E27FC236}">
                <a16:creationId xmlns:a16="http://schemas.microsoft.com/office/drawing/2014/main" id="{6AB972EA-44D9-27DA-6A7D-4AD5DA0C6EDF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433263" y="574676"/>
            <a:ext cx="3220615" cy="5328940"/>
          </a:xfrm>
          <a:prstGeom prst="rect">
            <a:avLst/>
          </a:prstGeom>
          <a:effectLst/>
        </p:spPr>
        <p:txBody>
          <a:bodyPr/>
          <a:lstStyle/>
          <a:p>
            <a:endParaRPr lang="de-CH" dirty="0"/>
          </a:p>
        </p:txBody>
      </p:sp>
      <p:sp>
        <p:nvSpPr>
          <p:cNvPr id="8" name="Bildplatzhalter 7">
            <a:extLst>
              <a:ext uri="{FF2B5EF4-FFF2-40B4-BE49-F238E27FC236}">
                <a16:creationId xmlns:a16="http://schemas.microsoft.com/office/drawing/2014/main" id="{1351F877-FFCE-60F9-7CC4-068D8EB055E5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7398295" y="574676"/>
            <a:ext cx="3221622" cy="5328939"/>
          </a:xfrm>
          <a:prstGeom prst="rect">
            <a:avLst/>
          </a:prstGeom>
          <a:effectLst/>
        </p:spPr>
        <p:txBody>
          <a:bodyPr/>
          <a:lstStyle/>
          <a:p>
            <a:endParaRPr lang="de-CH" dirty="0"/>
          </a:p>
        </p:txBody>
      </p:sp>
      <p:sp>
        <p:nvSpPr>
          <p:cNvPr id="9" name="Bildplatzhalter 7">
            <a:extLst>
              <a:ext uri="{FF2B5EF4-FFF2-40B4-BE49-F238E27FC236}">
                <a16:creationId xmlns:a16="http://schemas.microsoft.com/office/drawing/2014/main" id="{8D565D42-99EC-A53B-CBC9-476E1D002303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3869903" y="574676"/>
            <a:ext cx="3312367" cy="5328939"/>
          </a:xfrm>
          <a:prstGeom prst="rect">
            <a:avLst/>
          </a:prstGeom>
          <a:effectLst/>
        </p:spPr>
        <p:txBody>
          <a:bodyPr/>
          <a:lstStyle/>
          <a:p>
            <a:endParaRPr lang="de-CH" dirty="0"/>
          </a:p>
        </p:txBody>
      </p:sp>
      <p:sp>
        <p:nvSpPr>
          <p:cNvPr id="4" name="Bildplatzhalter 7">
            <a:extLst>
              <a:ext uri="{FF2B5EF4-FFF2-40B4-BE49-F238E27FC236}">
                <a16:creationId xmlns:a16="http://schemas.microsoft.com/office/drawing/2014/main" id="{D989B741-D29E-A267-C3BA-236B9E25DBFE}"/>
              </a:ext>
            </a:extLst>
          </p:cNvPr>
          <p:cNvSpPr>
            <a:spLocks noGrp="1"/>
          </p:cNvSpPr>
          <p:nvPr>
            <p:ph type="pic" sz="quarter" idx="20" hasCustomPrompt="1"/>
          </p:nvPr>
        </p:nvSpPr>
        <p:spPr>
          <a:xfrm>
            <a:off x="445286" y="9432007"/>
            <a:ext cx="10173502" cy="4033168"/>
          </a:xfrm>
          <a:prstGeom prst="rect">
            <a:avLst/>
          </a:prstGeom>
          <a:effectLst/>
        </p:spPr>
        <p:txBody>
          <a:bodyPr/>
          <a:lstStyle>
            <a:lvl1pPr>
              <a:buNone/>
              <a:defRPr/>
            </a:lvl1pPr>
          </a:lstStyle>
          <a:p>
            <a:r>
              <a:rPr lang="de-CH" dirty="0"/>
              <a:t>     </a:t>
            </a:r>
          </a:p>
        </p:txBody>
      </p:sp>
    </p:spTree>
    <p:extLst>
      <p:ext uri="{BB962C8B-B14F-4D97-AF65-F5344CB8AC3E}">
        <p14:creationId xmlns:p14="http://schemas.microsoft.com/office/powerpoint/2010/main" val="87229453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626">
          <p15:clr>
            <a:srgbClr val="FBAE40"/>
          </p15:clr>
        </p15:guide>
        <p15:guide id="2" pos="3482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948470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2" r:id="rId1"/>
    <p:sldLayoutId id="2147483703" r:id="rId2"/>
    <p:sldLayoutId id="2147483704" r:id="rId3"/>
    <p:sldLayoutId id="2147483705" r:id="rId4"/>
    <p:sldLayoutId id="2147483706" r:id="rId5"/>
    <p:sldLayoutId id="2147483707" r:id="rId6"/>
    <p:sldLayoutId id="2147483708" r:id="rId7"/>
    <p:sldLayoutId id="2147483709" r:id="rId8"/>
    <p:sldLayoutId id="2147483710" r:id="rId9"/>
    <p:sldLayoutId id="2147483711" r:id="rId10"/>
  </p:sldLayoutIdLst>
  <p:txStyles>
    <p:titleStyle>
      <a:lvl1pPr algn="l" defTabSz="1468801" rtl="0" eaLnBrk="1" latinLnBrk="0" hangingPunct="1">
        <a:lnSpc>
          <a:spcPct val="90000"/>
        </a:lnSpc>
        <a:spcBef>
          <a:spcPct val="0"/>
        </a:spcBef>
        <a:buNone/>
        <a:defRPr sz="706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67200" indent="-367200" algn="l" defTabSz="1468801" rtl="0" eaLnBrk="1" latinLnBrk="0" hangingPunct="1">
        <a:lnSpc>
          <a:spcPct val="90000"/>
        </a:lnSpc>
        <a:spcBef>
          <a:spcPts val="1606"/>
        </a:spcBef>
        <a:buFont typeface="Arial" panose="020B0604020202020204" pitchFamily="34" charset="0"/>
        <a:buChar char="•"/>
        <a:defRPr sz="4498" kern="1200">
          <a:solidFill>
            <a:schemeClr val="tx1"/>
          </a:solidFill>
          <a:latin typeface="+mn-lt"/>
          <a:ea typeface="+mn-ea"/>
          <a:cs typeface="+mn-cs"/>
        </a:defRPr>
      </a:lvl1pPr>
      <a:lvl2pPr marL="1101601" indent="-367200" algn="l" defTabSz="1468801" rtl="0" eaLnBrk="1" latinLnBrk="0" hangingPunct="1">
        <a:lnSpc>
          <a:spcPct val="90000"/>
        </a:lnSpc>
        <a:spcBef>
          <a:spcPts val="803"/>
        </a:spcBef>
        <a:buFont typeface="Arial" panose="020B0604020202020204" pitchFamily="34" charset="0"/>
        <a:buChar char="•"/>
        <a:defRPr sz="3855" kern="1200">
          <a:solidFill>
            <a:schemeClr val="tx1"/>
          </a:solidFill>
          <a:latin typeface="+mn-lt"/>
          <a:ea typeface="+mn-ea"/>
          <a:cs typeface="+mn-cs"/>
        </a:defRPr>
      </a:lvl2pPr>
      <a:lvl3pPr marL="1836001" indent="-367200" algn="l" defTabSz="1468801" rtl="0" eaLnBrk="1" latinLnBrk="0" hangingPunct="1">
        <a:lnSpc>
          <a:spcPct val="90000"/>
        </a:lnSpc>
        <a:spcBef>
          <a:spcPts val="803"/>
        </a:spcBef>
        <a:buFont typeface="Arial" panose="020B0604020202020204" pitchFamily="34" charset="0"/>
        <a:buChar char="•"/>
        <a:defRPr sz="3213" kern="1200">
          <a:solidFill>
            <a:schemeClr val="tx1"/>
          </a:solidFill>
          <a:latin typeface="+mn-lt"/>
          <a:ea typeface="+mn-ea"/>
          <a:cs typeface="+mn-cs"/>
        </a:defRPr>
      </a:lvl3pPr>
      <a:lvl4pPr marL="2570401" indent="-367200" algn="l" defTabSz="1468801" rtl="0" eaLnBrk="1" latinLnBrk="0" hangingPunct="1">
        <a:lnSpc>
          <a:spcPct val="90000"/>
        </a:lnSpc>
        <a:spcBef>
          <a:spcPts val="803"/>
        </a:spcBef>
        <a:buFont typeface="Arial" panose="020B0604020202020204" pitchFamily="34" charset="0"/>
        <a:buChar char="•"/>
        <a:defRPr sz="2891" kern="1200">
          <a:solidFill>
            <a:schemeClr val="tx1"/>
          </a:solidFill>
          <a:latin typeface="+mn-lt"/>
          <a:ea typeface="+mn-ea"/>
          <a:cs typeface="+mn-cs"/>
        </a:defRPr>
      </a:lvl4pPr>
      <a:lvl5pPr marL="3304802" indent="-367200" algn="l" defTabSz="1468801" rtl="0" eaLnBrk="1" latinLnBrk="0" hangingPunct="1">
        <a:lnSpc>
          <a:spcPct val="90000"/>
        </a:lnSpc>
        <a:spcBef>
          <a:spcPts val="803"/>
        </a:spcBef>
        <a:buFont typeface="Arial" panose="020B0604020202020204" pitchFamily="34" charset="0"/>
        <a:buChar char="•"/>
        <a:defRPr sz="2891" kern="1200">
          <a:solidFill>
            <a:schemeClr val="tx1"/>
          </a:solidFill>
          <a:latin typeface="+mn-lt"/>
          <a:ea typeface="+mn-ea"/>
          <a:cs typeface="+mn-cs"/>
        </a:defRPr>
      </a:lvl5pPr>
      <a:lvl6pPr marL="4039202" indent="-367200" algn="l" defTabSz="1468801" rtl="0" eaLnBrk="1" latinLnBrk="0" hangingPunct="1">
        <a:lnSpc>
          <a:spcPct val="90000"/>
        </a:lnSpc>
        <a:spcBef>
          <a:spcPts val="803"/>
        </a:spcBef>
        <a:buFont typeface="Arial" panose="020B0604020202020204" pitchFamily="34" charset="0"/>
        <a:buChar char="•"/>
        <a:defRPr sz="2891" kern="1200">
          <a:solidFill>
            <a:schemeClr val="tx1"/>
          </a:solidFill>
          <a:latin typeface="+mn-lt"/>
          <a:ea typeface="+mn-ea"/>
          <a:cs typeface="+mn-cs"/>
        </a:defRPr>
      </a:lvl6pPr>
      <a:lvl7pPr marL="4773602" indent="-367200" algn="l" defTabSz="1468801" rtl="0" eaLnBrk="1" latinLnBrk="0" hangingPunct="1">
        <a:lnSpc>
          <a:spcPct val="90000"/>
        </a:lnSpc>
        <a:spcBef>
          <a:spcPts val="803"/>
        </a:spcBef>
        <a:buFont typeface="Arial" panose="020B0604020202020204" pitchFamily="34" charset="0"/>
        <a:buChar char="•"/>
        <a:defRPr sz="2891" kern="1200">
          <a:solidFill>
            <a:schemeClr val="tx1"/>
          </a:solidFill>
          <a:latin typeface="+mn-lt"/>
          <a:ea typeface="+mn-ea"/>
          <a:cs typeface="+mn-cs"/>
        </a:defRPr>
      </a:lvl7pPr>
      <a:lvl8pPr marL="5508003" indent="-367200" algn="l" defTabSz="1468801" rtl="0" eaLnBrk="1" latinLnBrk="0" hangingPunct="1">
        <a:lnSpc>
          <a:spcPct val="90000"/>
        </a:lnSpc>
        <a:spcBef>
          <a:spcPts val="803"/>
        </a:spcBef>
        <a:buFont typeface="Arial" panose="020B0604020202020204" pitchFamily="34" charset="0"/>
        <a:buChar char="•"/>
        <a:defRPr sz="2891" kern="1200">
          <a:solidFill>
            <a:schemeClr val="tx1"/>
          </a:solidFill>
          <a:latin typeface="+mn-lt"/>
          <a:ea typeface="+mn-ea"/>
          <a:cs typeface="+mn-cs"/>
        </a:defRPr>
      </a:lvl8pPr>
      <a:lvl9pPr marL="6242403" indent="-367200" algn="l" defTabSz="1468801" rtl="0" eaLnBrk="1" latinLnBrk="0" hangingPunct="1">
        <a:lnSpc>
          <a:spcPct val="90000"/>
        </a:lnSpc>
        <a:spcBef>
          <a:spcPts val="803"/>
        </a:spcBef>
        <a:buFont typeface="Arial" panose="020B0604020202020204" pitchFamily="34" charset="0"/>
        <a:buChar char="•"/>
        <a:defRPr sz="289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468801" rtl="0" eaLnBrk="1" latinLnBrk="0" hangingPunct="1">
        <a:defRPr sz="2891" kern="1200">
          <a:solidFill>
            <a:schemeClr val="tx1"/>
          </a:solidFill>
          <a:latin typeface="+mn-lt"/>
          <a:ea typeface="+mn-ea"/>
          <a:cs typeface="+mn-cs"/>
        </a:defRPr>
      </a:lvl1pPr>
      <a:lvl2pPr marL="734400" algn="l" defTabSz="1468801" rtl="0" eaLnBrk="1" latinLnBrk="0" hangingPunct="1">
        <a:defRPr sz="2891" kern="1200">
          <a:solidFill>
            <a:schemeClr val="tx1"/>
          </a:solidFill>
          <a:latin typeface="+mn-lt"/>
          <a:ea typeface="+mn-ea"/>
          <a:cs typeface="+mn-cs"/>
        </a:defRPr>
      </a:lvl2pPr>
      <a:lvl3pPr marL="1468801" algn="l" defTabSz="1468801" rtl="0" eaLnBrk="1" latinLnBrk="0" hangingPunct="1">
        <a:defRPr sz="2891" kern="1200">
          <a:solidFill>
            <a:schemeClr val="tx1"/>
          </a:solidFill>
          <a:latin typeface="+mn-lt"/>
          <a:ea typeface="+mn-ea"/>
          <a:cs typeface="+mn-cs"/>
        </a:defRPr>
      </a:lvl3pPr>
      <a:lvl4pPr marL="2203201" algn="l" defTabSz="1468801" rtl="0" eaLnBrk="1" latinLnBrk="0" hangingPunct="1">
        <a:defRPr sz="2891" kern="1200">
          <a:solidFill>
            <a:schemeClr val="tx1"/>
          </a:solidFill>
          <a:latin typeface="+mn-lt"/>
          <a:ea typeface="+mn-ea"/>
          <a:cs typeface="+mn-cs"/>
        </a:defRPr>
      </a:lvl4pPr>
      <a:lvl5pPr marL="2937601" algn="l" defTabSz="1468801" rtl="0" eaLnBrk="1" latinLnBrk="0" hangingPunct="1">
        <a:defRPr sz="2891" kern="1200">
          <a:solidFill>
            <a:schemeClr val="tx1"/>
          </a:solidFill>
          <a:latin typeface="+mn-lt"/>
          <a:ea typeface="+mn-ea"/>
          <a:cs typeface="+mn-cs"/>
        </a:defRPr>
      </a:lvl5pPr>
      <a:lvl6pPr marL="3672002" algn="l" defTabSz="1468801" rtl="0" eaLnBrk="1" latinLnBrk="0" hangingPunct="1">
        <a:defRPr sz="2891" kern="1200">
          <a:solidFill>
            <a:schemeClr val="tx1"/>
          </a:solidFill>
          <a:latin typeface="+mn-lt"/>
          <a:ea typeface="+mn-ea"/>
          <a:cs typeface="+mn-cs"/>
        </a:defRPr>
      </a:lvl6pPr>
      <a:lvl7pPr marL="4406402" algn="l" defTabSz="1468801" rtl="0" eaLnBrk="1" latinLnBrk="0" hangingPunct="1">
        <a:defRPr sz="2891" kern="1200">
          <a:solidFill>
            <a:schemeClr val="tx1"/>
          </a:solidFill>
          <a:latin typeface="+mn-lt"/>
          <a:ea typeface="+mn-ea"/>
          <a:cs typeface="+mn-cs"/>
        </a:defRPr>
      </a:lvl7pPr>
      <a:lvl8pPr marL="5140803" algn="l" defTabSz="1468801" rtl="0" eaLnBrk="1" latinLnBrk="0" hangingPunct="1">
        <a:defRPr sz="2891" kern="1200">
          <a:solidFill>
            <a:schemeClr val="tx1"/>
          </a:solidFill>
          <a:latin typeface="+mn-lt"/>
          <a:ea typeface="+mn-ea"/>
          <a:cs typeface="+mn-cs"/>
        </a:defRPr>
      </a:lvl8pPr>
      <a:lvl9pPr marL="5875203" algn="l" defTabSz="1468801" rtl="0" eaLnBrk="1" latinLnBrk="0" hangingPunct="1">
        <a:defRPr sz="289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4626">
          <p15:clr>
            <a:srgbClr val="F26B43"/>
          </p15:clr>
        </p15:guide>
        <p15:guide id="2" pos="3482">
          <p15:clr>
            <a:srgbClr val="F26B43"/>
          </p15:clr>
        </p15:guide>
        <p15:guide id="3" orient="horz" pos="362">
          <p15:clr>
            <a:srgbClr val="F26B43"/>
          </p15:clr>
        </p15:guide>
        <p15:guide id="4" pos="273">
          <p15:clr>
            <a:srgbClr val="F26B43"/>
          </p15:clr>
        </p15:guide>
        <p15:guide id="5" pos="6689">
          <p15:clr>
            <a:srgbClr val="F26B43"/>
          </p15:clr>
        </p15:guide>
        <p15:guide id="6" orient="horz" pos="8890">
          <p15:clr>
            <a:srgbClr val="F26B43"/>
          </p15:clr>
        </p15:guide>
        <p15:guide id="7" orient="horz" pos="8482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le 1">
            <a:extLst>
              <a:ext uri="{FF2B5EF4-FFF2-40B4-BE49-F238E27FC236}">
                <a16:creationId xmlns:a16="http://schemas.microsoft.com/office/drawing/2014/main" id="{A4190B0C-0CAA-C890-81B0-5218EA6C078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26650795"/>
              </p:ext>
            </p:extLst>
          </p:nvPr>
        </p:nvGraphicFramePr>
        <p:xfrm>
          <a:off x="1164679" y="4941827"/>
          <a:ext cx="8722817" cy="56572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38054">
                  <a:extLst>
                    <a:ext uri="{9D8B030D-6E8A-4147-A177-3AD203B41FA5}">
                      <a16:colId xmlns:a16="http://schemas.microsoft.com/office/drawing/2014/main" val="86651231"/>
                    </a:ext>
                  </a:extLst>
                </a:gridCol>
                <a:gridCol w="6284763">
                  <a:extLst>
                    <a:ext uri="{9D8B030D-6E8A-4147-A177-3AD203B41FA5}">
                      <a16:colId xmlns:a16="http://schemas.microsoft.com/office/drawing/2014/main" val="4119963147"/>
                    </a:ext>
                  </a:extLst>
                </a:gridCol>
              </a:tblGrid>
              <a:tr h="400325">
                <a:tc gridSpan="2">
                  <a:txBody>
                    <a:bodyPr/>
                    <a:lstStyle/>
                    <a:p>
                      <a:pPr algn="ctr"/>
                      <a:r>
                        <a:rPr lang="de-DE" sz="2200" b="0" cap="none" spc="0" dirty="0">
                          <a:ln w="0"/>
                          <a:solidFill>
                            <a:schemeClr val="tx1"/>
                          </a:solidFill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Bestellung Fotokalender A3 Hochformat</a:t>
                      </a:r>
                    </a:p>
                  </a:txBody>
                  <a:tcPr marL="68807" marR="68807" marT="34404" marB="34404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20804520"/>
                  </a:ext>
                </a:extLst>
              </a:tr>
              <a:tr h="400325">
                <a:tc>
                  <a:txBody>
                    <a:bodyPr/>
                    <a:lstStyle/>
                    <a:p>
                      <a:r>
                        <a:rPr lang="de-DE" sz="2200" dirty="0"/>
                        <a:t>Anzahl Kalender:</a:t>
                      </a:r>
                    </a:p>
                  </a:txBody>
                  <a:tcPr marL="68807" marR="68807" marT="34404" marB="34404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2200" dirty="0"/>
                    </a:p>
                  </a:txBody>
                  <a:tcPr marL="68807" marR="68807" marT="34404" marB="34404">
                    <a:solidFill>
                      <a:schemeClr val="tx2">
                        <a:lumMod val="10000"/>
                        <a:lumOff val="90000"/>
                        <a:alpha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84144961"/>
                  </a:ext>
                </a:extLst>
              </a:tr>
              <a:tr h="400325">
                <a:tc>
                  <a:txBody>
                    <a:bodyPr/>
                    <a:lstStyle/>
                    <a:p>
                      <a:r>
                        <a:rPr lang="de-DE" sz="2200" dirty="0"/>
                        <a:t>Vorname:</a:t>
                      </a:r>
                    </a:p>
                  </a:txBody>
                  <a:tcPr marL="68807" marR="68807" marT="34404" marB="34404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de-DE" sz="2200" dirty="0"/>
                    </a:p>
                  </a:txBody>
                  <a:tcPr marL="68807" marR="68807" marT="34404" marB="34404">
                    <a:solidFill>
                      <a:schemeClr val="tx2">
                        <a:lumMod val="10000"/>
                        <a:lumOff val="90000"/>
                        <a:alpha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85600297"/>
                  </a:ext>
                </a:extLst>
              </a:tr>
              <a:tr h="400325">
                <a:tc>
                  <a:txBody>
                    <a:bodyPr/>
                    <a:lstStyle/>
                    <a:p>
                      <a:r>
                        <a:rPr lang="de-DE" sz="2200" dirty="0"/>
                        <a:t>Nachname:</a:t>
                      </a:r>
                    </a:p>
                  </a:txBody>
                  <a:tcPr marL="68807" marR="68807" marT="34404" marB="34404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2200" dirty="0"/>
                    </a:p>
                  </a:txBody>
                  <a:tcPr marL="68807" marR="68807" marT="34404" marB="34404">
                    <a:solidFill>
                      <a:schemeClr val="tx2">
                        <a:lumMod val="10000"/>
                        <a:lumOff val="90000"/>
                        <a:alpha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18548746"/>
                  </a:ext>
                </a:extLst>
              </a:tr>
              <a:tr h="400325">
                <a:tc>
                  <a:txBody>
                    <a:bodyPr/>
                    <a:lstStyle/>
                    <a:p>
                      <a:r>
                        <a:rPr lang="de-DE" sz="2200" dirty="0"/>
                        <a:t>Adresse:</a:t>
                      </a:r>
                    </a:p>
                  </a:txBody>
                  <a:tcPr marL="68807" marR="68807" marT="34404" marB="34404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2200" dirty="0"/>
                    </a:p>
                  </a:txBody>
                  <a:tcPr marL="68807" marR="68807" marT="34404" marB="34404">
                    <a:solidFill>
                      <a:schemeClr val="tx2">
                        <a:lumMod val="10000"/>
                        <a:lumOff val="90000"/>
                        <a:alpha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20591790"/>
                  </a:ext>
                </a:extLst>
              </a:tr>
              <a:tr h="400325">
                <a:tc>
                  <a:txBody>
                    <a:bodyPr/>
                    <a:lstStyle/>
                    <a:p>
                      <a:r>
                        <a:rPr lang="de-DE" sz="2200" dirty="0"/>
                        <a:t>PLZ:</a:t>
                      </a:r>
                    </a:p>
                  </a:txBody>
                  <a:tcPr marL="68807" marR="68807" marT="34404" marB="34404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2200" dirty="0"/>
                    </a:p>
                  </a:txBody>
                  <a:tcPr marL="68807" marR="68807" marT="34404" marB="34404">
                    <a:solidFill>
                      <a:schemeClr val="tx2">
                        <a:lumMod val="10000"/>
                        <a:lumOff val="90000"/>
                        <a:alpha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75334020"/>
                  </a:ext>
                </a:extLst>
              </a:tr>
              <a:tr h="400325">
                <a:tc>
                  <a:txBody>
                    <a:bodyPr/>
                    <a:lstStyle/>
                    <a:p>
                      <a:r>
                        <a:rPr lang="de-DE" sz="2200" dirty="0"/>
                        <a:t>Ort:</a:t>
                      </a:r>
                    </a:p>
                  </a:txBody>
                  <a:tcPr marL="68807" marR="68807" marT="34404" marB="34404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2200" dirty="0"/>
                    </a:p>
                  </a:txBody>
                  <a:tcPr marL="68807" marR="68807" marT="34404" marB="34404">
                    <a:solidFill>
                      <a:schemeClr val="tx2">
                        <a:lumMod val="10000"/>
                        <a:lumOff val="90000"/>
                        <a:alpha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36542995"/>
                  </a:ext>
                </a:extLst>
              </a:tr>
              <a:tr h="400325">
                <a:tc>
                  <a:txBody>
                    <a:bodyPr/>
                    <a:lstStyle/>
                    <a:p>
                      <a:pPr marL="0" marR="0" lvl="0" indent="0" algn="l" defTabSz="146880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2200" dirty="0"/>
                        <a:t>E-Mail-Adresse:</a:t>
                      </a:r>
                    </a:p>
                  </a:txBody>
                  <a:tcPr marL="68807" marR="68807" marT="34404" marB="34404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2200" dirty="0"/>
                    </a:p>
                  </a:txBody>
                  <a:tcPr marL="68807" marR="68807" marT="34404" marB="34404">
                    <a:solidFill>
                      <a:schemeClr val="tx2">
                        <a:lumMod val="10000"/>
                        <a:lumOff val="90000"/>
                        <a:alpha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31917207"/>
                  </a:ext>
                </a:extLst>
              </a:tr>
              <a:tr h="400325">
                <a:tc>
                  <a:txBody>
                    <a:bodyPr/>
                    <a:lstStyle/>
                    <a:p>
                      <a:r>
                        <a:rPr lang="de-DE" sz="2200" dirty="0"/>
                        <a:t>Telefon Nr.:</a:t>
                      </a:r>
                    </a:p>
                  </a:txBody>
                  <a:tcPr marL="68807" marR="68807" marT="34404" marB="34404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2200" dirty="0"/>
                    </a:p>
                  </a:txBody>
                  <a:tcPr marL="68807" marR="68807" marT="34404" marB="34404">
                    <a:solidFill>
                      <a:schemeClr val="tx2">
                        <a:lumMod val="10000"/>
                        <a:lumOff val="90000"/>
                        <a:alpha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28217864"/>
                  </a:ext>
                </a:extLst>
              </a:tr>
              <a:tr h="400325">
                <a:tc>
                  <a:txBody>
                    <a:bodyPr/>
                    <a:lstStyle/>
                    <a:p>
                      <a:r>
                        <a:rPr lang="de-DE" sz="2200" dirty="0"/>
                        <a:t>Gutscheincode:</a:t>
                      </a:r>
                    </a:p>
                  </a:txBody>
                  <a:tcPr marL="68807" marR="68807" marT="34404" marB="34404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2200" dirty="0"/>
                    </a:p>
                  </a:txBody>
                  <a:tcPr marL="68807" marR="68807" marT="34404" marB="34404">
                    <a:solidFill>
                      <a:schemeClr val="tx2">
                        <a:lumMod val="10000"/>
                        <a:lumOff val="90000"/>
                        <a:alpha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45597863"/>
                  </a:ext>
                </a:extLst>
              </a:tr>
              <a:tr h="400325">
                <a:tc>
                  <a:txBody>
                    <a:bodyPr/>
                    <a:lstStyle/>
                    <a:p>
                      <a:r>
                        <a:rPr lang="de-DE" sz="2200" dirty="0"/>
                        <a:t>Bemerkungen:</a:t>
                      </a:r>
                    </a:p>
                  </a:txBody>
                  <a:tcPr marL="68807" marR="68807" marT="34404" marB="34404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 rowSpan="4">
                  <a:txBody>
                    <a:bodyPr/>
                    <a:lstStyle/>
                    <a:p>
                      <a:endParaRPr lang="de-DE" sz="2200" dirty="0"/>
                    </a:p>
                  </a:txBody>
                  <a:tcPr marL="68807" marR="68807" marT="34404" marB="34404">
                    <a:solidFill>
                      <a:schemeClr val="tx2">
                        <a:lumMod val="10000"/>
                        <a:lumOff val="90000"/>
                        <a:alpha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65423808"/>
                  </a:ext>
                </a:extLst>
              </a:tr>
              <a:tr h="400325">
                <a:tc>
                  <a:txBody>
                    <a:bodyPr/>
                    <a:lstStyle/>
                    <a:p>
                      <a:endParaRPr lang="de-DE" sz="2200" dirty="0"/>
                    </a:p>
                  </a:txBody>
                  <a:tcPr marL="68807" marR="68807" marT="34404" marB="34404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 sz="2200" dirty="0"/>
                    </a:p>
                  </a:txBody>
                  <a:tcPr marL="68807" marR="68807" marT="34404" marB="34404">
                    <a:solidFill>
                      <a:schemeClr val="tx2">
                        <a:lumMod val="10000"/>
                        <a:lumOff val="90000"/>
                        <a:alpha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67807071"/>
                  </a:ext>
                </a:extLst>
              </a:tr>
              <a:tr h="400325">
                <a:tc>
                  <a:txBody>
                    <a:bodyPr/>
                    <a:lstStyle/>
                    <a:p>
                      <a:endParaRPr lang="de-DE" sz="2200" dirty="0"/>
                    </a:p>
                  </a:txBody>
                  <a:tcPr marL="68807" marR="68807" marT="34404" marB="34404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 sz="2200" dirty="0"/>
                    </a:p>
                  </a:txBody>
                  <a:tcPr marL="68807" marR="68807" marT="34404" marB="34404">
                    <a:solidFill>
                      <a:schemeClr val="tx2">
                        <a:lumMod val="10000"/>
                        <a:lumOff val="90000"/>
                        <a:alpha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99077517"/>
                  </a:ext>
                </a:extLst>
              </a:tr>
              <a:tr h="400325">
                <a:tc>
                  <a:txBody>
                    <a:bodyPr/>
                    <a:lstStyle/>
                    <a:p>
                      <a:endParaRPr lang="de-DE" sz="2200" dirty="0"/>
                    </a:p>
                  </a:txBody>
                  <a:tcPr marL="68807" marR="68807" marT="34404" marB="34404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 sz="2200" dirty="0"/>
                    </a:p>
                  </a:txBody>
                  <a:tcPr marL="68807" marR="68807" marT="34404" marB="34404">
                    <a:solidFill>
                      <a:schemeClr val="tx2">
                        <a:lumMod val="10000"/>
                        <a:lumOff val="90000"/>
                        <a:alpha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7560752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4003501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53C2191-5F8C-71A5-7421-CDC2E58E8CA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ildplatzhalter 1">
            <a:extLst>
              <a:ext uri="{FF2B5EF4-FFF2-40B4-BE49-F238E27FC236}">
                <a16:creationId xmlns:a16="http://schemas.microsoft.com/office/drawing/2014/main" id="{6A525039-42FE-C7B0-0545-DAD7693CE16E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  <p:txBody>
          <a:bodyPr/>
          <a:lstStyle/>
          <a:p>
            <a:endParaRPr lang="de-CH"/>
          </a:p>
        </p:txBody>
      </p:sp>
      <p:pic>
        <p:nvPicPr>
          <p:cNvPr id="3" name="Grafik 2">
            <a:extLst>
              <a:ext uri="{FF2B5EF4-FFF2-40B4-BE49-F238E27FC236}">
                <a16:creationId xmlns:a16="http://schemas.microsoft.com/office/drawing/2014/main" id="{1D656FC6-3D0D-9982-2860-B417E18A016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60000" y="13500000"/>
            <a:ext cx="10174220" cy="8933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12733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757E402-322A-9367-4A1B-5884BC65DC5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ildplatzhalter 1">
            <a:extLst>
              <a:ext uri="{FF2B5EF4-FFF2-40B4-BE49-F238E27FC236}">
                <a16:creationId xmlns:a16="http://schemas.microsoft.com/office/drawing/2014/main" id="{52963F02-A55D-4972-D6C1-2BE193393AC9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  <p:txBody>
          <a:bodyPr/>
          <a:lstStyle/>
          <a:p>
            <a:endParaRPr lang="de-CH"/>
          </a:p>
        </p:txBody>
      </p:sp>
      <p:pic>
        <p:nvPicPr>
          <p:cNvPr id="11" name="Grafik 10">
            <a:extLst>
              <a:ext uri="{FF2B5EF4-FFF2-40B4-BE49-F238E27FC236}">
                <a16:creationId xmlns:a16="http://schemas.microsoft.com/office/drawing/2014/main" id="{3D6696C8-6E7A-DC7E-7677-32FAD3DC27D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60000" y="13500000"/>
            <a:ext cx="9833485" cy="8939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601862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83B8A45-61BA-5B48-DB3A-ACB80982BD8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ildplatzhalter 1">
            <a:extLst>
              <a:ext uri="{FF2B5EF4-FFF2-40B4-BE49-F238E27FC236}">
                <a16:creationId xmlns:a16="http://schemas.microsoft.com/office/drawing/2014/main" id="{7C2E804B-1B77-2BEB-F129-0408B36DDE28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  <p:txBody>
          <a:bodyPr/>
          <a:lstStyle/>
          <a:p>
            <a:endParaRPr lang="de-CH"/>
          </a:p>
        </p:txBody>
      </p:sp>
      <p:pic>
        <p:nvPicPr>
          <p:cNvPr id="3" name="Grafik 2">
            <a:extLst>
              <a:ext uri="{FF2B5EF4-FFF2-40B4-BE49-F238E27FC236}">
                <a16:creationId xmlns:a16="http://schemas.microsoft.com/office/drawing/2014/main" id="{864B9F94-7618-93C9-0C8F-57532843D2E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60000" y="13500000"/>
            <a:ext cx="10158384" cy="8939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508383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CB2EAC3-9412-65A8-70E6-C6B0DE5F2C1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ildplatzhalter 1">
            <a:extLst>
              <a:ext uri="{FF2B5EF4-FFF2-40B4-BE49-F238E27FC236}">
                <a16:creationId xmlns:a16="http://schemas.microsoft.com/office/drawing/2014/main" id="{6E96E1DA-F1D6-21DD-CB4F-E2A19398ECB4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  <p:txBody>
          <a:bodyPr/>
          <a:lstStyle/>
          <a:p>
            <a:endParaRPr lang="de-CH"/>
          </a:p>
        </p:txBody>
      </p:sp>
      <p:pic>
        <p:nvPicPr>
          <p:cNvPr id="4" name="Grafik 3">
            <a:extLst>
              <a:ext uri="{FF2B5EF4-FFF2-40B4-BE49-F238E27FC236}">
                <a16:creationId xmlns:a16="http://schemas.microsoft.com/office/drawing/2014/main" id="{C8ADD57D-C4F8-BAC8-FD5F-D27F60FEF70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60000" y="13500000"/>
            <a:ext cx="9856458" cy="8939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184426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54245F1-A296-03FA-7ADA-F2E9ABA6D3B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ildplatzhalter 1">
            <a:extLst>
              <a:ext uri="{FF2B5EF4-FFF2-40B4-BE49-F238E27FC236}">
                <a16:creationId xmlns:a16="http://schemas.microsoft.com/office/drawing/2014/main" id="{5516173E-1954-C932-349C-577BD1B0DE96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  <p:txBody>
          <a:bodyPr/>
          <a:lstStyle/>
          <a:p>
            <a:endParaRPr lang="de-CH"/>
          </a:p>
        </p:txBody>
      </p:sp>
      <p:pic>
        <p:nvPicPr>
          <p:cNvPr id="7" name="Grafik 6">
            <a:extLst>
              <a:ext uri="{FF2B5EF4-FFF2-40B4-BE49-F238E27FC236}">
                <a16:creationId xmlns:a16="http://schemas.microsoft.com/office/drawing/2014/main" id="{3B541AE4-2ED1-8E24-213A-C9538D0C935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60000" y="13500000"/>
            <a:ext cx="10171842" cy="8939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2642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ildplatzhalter 1">
            <a:extLst>
              <a:ext uri="{FF2B5EF4-FFF2-40B4-BE49-F238E27FC236}">
                <a16:creationId xmlns:a16="http://schemas.microsoft.com/office/drawing/2014/main" id="{5F50644C-41F3-6E22-2E4D-69683358C24C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11" name="Textfeld 10">
            <a:extLst>
              <a:ext uri="{FF2B5EF4-FFF2-40B4-BE49-F238E27FC236}">
                <a16:creationId xmlns:a16="http://schemas.microsoft.com/office/drawing/2014/main" id="{0D3680A1-C359-36B3-C716-3FAA926273B3}"/>
              </a:ext>
            </a:extLst>
          </p:cNvPr>
          <p:cNvSpPr txBox="1"/>
          <p:nvPr/>
        </p:nvSpPr>
        <p:spPr>
          <a:xfrm>
            <a:off x="418521" y="13679775"/>
            <a:ext cx="3093451" cy="555537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de-CH" sz="3010" dirty="0">
                <a:solidFill>
                  <a:schemeClr val="bg1"/>
                </a:solidFill>
              </a:rPr>
              <a:t>2026</a:t>
            </a:r>
          </a:p>
        </p:txBody>
      </p:sp>
    </p:spTree>
    <p:extLst>
      <p:ext uri="{BB962C8B-B14F-4D97-AF65-F5344CB8AC3E}">
        <p14:creationId xmlns:p14="http://schemas.microsoft.com/office/powerpoint/2010/main" val="18312602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F877C6F-C88B-53E1-D0F6-3ED0A3D59B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Bildplatzhalter 3">
            <a:extLst>
              <a:ext uri="{FF2B5EF4-FFF2-40B4-BE49-F238E27FC236}">
                <a16:creationId xmlns:a16="http://schemas.microsoft.com/office/drawing/2014/main" id="{E5F93C30-BF19-CFEC-0AB6-BE4F4F7E84F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000" y="13500000"/>
            <a:ext cx="10145279" cy="892800"/>
          </a:xfrm>
          <a:prstGeom prst="rect">
            <a:avLst/>
          </a:prstGeom>
        </p:spPr>
      </p:pic>
      <p:sp>
        <p:nvSpPr>
          <p:cNvPr id="3" name="Bildplatzhalter 2">
            <a:extLst>
              <a:ext uri="{FF2B5EF4-FFF2-40B4-BE49-F238E27FC236}">
                <a16:creationId xmlns:a16="http://schemas.microsoft.com/office/drawing/2014/main" id="{2C0F84D5-A2A6-B35A-21CB-32C4BD8BBFE0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  <p:txBody>
          <a:bodyPr/>
          <a:lstStyle/>
          <a:p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5715043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2A5D967-B41C-6363-9FAA-9CD16872A59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ildplatzhalter 1">
            <a:extLst>
              <a:ext uri="{FF2B5EF4-FFF2-40B4-BE49-F238E27FC236}">
                <a16:creationId xmlns:a16="http://schemas.microsoft.com/office/drawing/2014/main" id="{18476159-9F40-2C09-9F5A-7515BC24B87C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  <p:txBody>
          <a:bodyPr/>
          <a:lstStyle/>
          <a:p>
            <a:endParaRPr lang="de-CH"/>
          </a:p>
        </p:txBody>
      </p:sp>
      <p:pic>
        <p:nvPicPr>
          <p:cNvPr id="3" name="Grafik 2">
            <a:extLst>
              <a:ext uri="{FF2B5EF4-FFF2-40B4-BE49-F238E27FC236}">
                <a16:creationId xmlns:a16="http://schemas.microsoft.com/office/drawing/2014/main" id="{07BCE428-836D-5CC8-870D-B4593D41ECB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60000" y="13500000"/>
            <a:ext cx="9183687" cy="8939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10302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34871BB-527B-77F7-E807-3A2FBCBBF0D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ildplatzhalter 1">
            <a:extLst>
              <a:ext uri="{FF2B5EF4-FFF2-40B4-BE49-F238E27FC236}">
                <a16:creationId xmlns:a16="http://schemas.microsoft.com/office/drawing/2014/main" id="{0EC6CBE1-13B3-913A-2AD1-D544B0981C15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  <p:txBody>
          <a:bodyPr/>
          <a:lstStyle/>
          <a:p>
            <a:endParaRPr lang="de-CH"/>
          </a:p>
        </p:txBody>
      </p:sp>
      <p:pic>
        <p:nvPicPr>
          <p:cNvPr id="4" name="Grafik 3">
            <a:extLst>
              <a:ext uri="{FF2B5EF4-FFF2-40B4-BE49-F238E27FC236}">
                <a16:creationId xmlns:a16="http://schemas.microsoft.com/office/drawing/2014/main" id="{67B3B97B-DFD1-1CB1-57FE-61FE7C462B4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60000" y="13500000"/>
            <a:ext cx="10158384" cy="8939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7738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931587E-750F-BA87-98FE-AB127A6AEA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ildplatzhalter 1">
            <a:extLst>
              <a:ext uri="{FF2B5EF4-FFF2-40B4-BE49-F238E27FC236}">
                <a16:creationId xmlns:a16="http://schemas.microsoft.com/office/drawing/2014/main" id="{A6C442B9-7418-EA77-8DCB-EBCAA91A8631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  <p:txBody>
          <a:bodyPr/>
          <a:lstStyle/>
          <a:p>
            <a:endParaRPr lang="de-CH"/>
          </a:p>
        </p:txBody>
      </p:sp>
      <p:pic>
        <p:nvPicPr>
          <p:cNvPr id="3" name="Grafik 2">
            <a:extLst>
              <a:ext uri="{FF2B5EF4-FFF2-40B4-BE49-F238E27FC236}">
                <a16:creationId xmlns:a16="http://schemas.microsoft.com/office/drawing/2014/main" id="{1674C915-B651-939D-7CD6-B1CCA4516D4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60000" y="13500000"/>
            <a:ext cx="9846885" cy="8939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36913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28301E7-1BD4-B8E0-31E8-9053E124DD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ildplatzhalter 1">
            <a:extLst>
              <a:ext uri="{FF2B5EF4-FFF2-40B4-BE49-F238E27FC236}">
                <a16:creationId xmlns:a16="http://schemas.microsoft.com/office/drawing/2014/main" id="{2BA55642-E49F-C28A-DA37-2B002A98B424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  <p:txBody>
          <a:bodyPr/>
          <a:lstStyle/>
          <a:p>
            <a:endParaRPr lang="de-CH"/>
          </a:p>
        </p:txBody>
      </p:sp>
      <p:pic>
        <p:nvPicPr>
          <p:cNvPr id="4" name="Grafik 3">
            <a:extLst>
              <a:ext uri="{FF2B5EF4-FFF2-40B4-BE49-F238E27FC236}">
                <a16:creationId xmlns:a16="http://schemas.microsoft.com/office/drawing/2014/main" id="{B67622F6-DAE6-346B-1547-F0B3BD02ED5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60000" y="13500000"/>
            <a:ext cx="10160307" cy="8939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06094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90F380C-988B-0492-3E8E-D432986AAF5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ildplatzhalter 1">
            <a:extLst>
              <a:ext uri="{FF2B5EF4-FFF2-40B4-BE49-F238E27FC236}">
                <a16:creationId xmlns:a16="http://schemas.microsoft.com/office/drawing/2014/main" id="{1EE08FDA-CB7D-0C62-55D9-955731F8C105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  <p:txBody>
          <a:bodyPr/>
          <a:lstStyle/>
          <a:p>
            <a:endParaRPr lang="de-CH"/>
          </a:p>
        </p:txBody>
      </p:sp>
      <p:pic>
        <p:nvPicPr>
          <p:cNvPr id="3" name="Grafik 2">
            <a:extLst>
              <a:ext uri="{FF2B5EF4-FFF2-40B4-BE49-F238E27FC236}">
                <a16:creationId xmlns:a16="http://schemas.microsoft.com/office/drawing/2014/main" id="{3C4E5F8E-3DA8-8D51-CC4C-A5699B9270A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60000" y="13500000"/>
            <a:ext cx="9833485" cy="8939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76522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D6B41FD-FEB5-2344-4981-6DBF6BB18DE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ildplatzhalter 1">
            <a:extLst>
              <a:ext uri="{FF2B5EF4-FFF2-40B4-BE49-F238E27FC236}">
                <a16:creationId xmlns:a16="http://schemas.microsoft.com/office/drawing/2014/main" id="{D4C532E6-B624-CCF9-5C86-A4AB1C6A7A4F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  <p:txBody>
          <a:bodyPr/>
          <a:lstStyle/>
          <a:p>
            <a:endParaRPr lang="de-CH"/>
          </a:p>
        </p:txBody>
      </p:sp>
      <p:pic>
        <p:nvPicPr>
          <p:cNvPr id="4" name="Grafik 3">
            <a:extLst>
              <a:ext uri="{FF2B5EF4-FFF2-40B4-BE49-F238E27FC236}">
                <a16:creationId xmlns:a16="http://schemas.microsoft.com/office/drawing/2014/main" id="{8A19D274-8AAE-A567-2B0A-379BE664D20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60000" y="13500000"/>
            <a:ext cx="10158384" cy="8939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1642645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28</Words>
  <Application>Microsoft Macintosh PowerPoint</Application>
  <PresentationFormat>Benutzerdefiniert</PresentationFormat>
  <Paragraphs>13</Paragraphs>
  <Slides>14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14</vt:i4>
      </vt:variant>
    </vt:vector>
  </HeadingPairs>
  <TitlesOfParts>
    <vt:vector size="17" baseType="lpstr">
      <vt:lpstr>Aptos</vt:lpstr>
      <vt:lpstr>Arial</vt:lpstr>
      <vt:lpstr>1_Office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Björn Walter</dc:creator>
  <cp:lastModifiedBy>Björn Walter</cp:lastModifiedBy>
  <cp:revision>31</cp:revision>
  <dcterms:created xsi:type="dcterms:W3CDTF">2025-11-12T21:24:53Z</dcterms:created>
  <dcterms:modified xsi:type="dcterms:W3CDTF">2025-11-24T23:30:59Z</dcterms:modified>
</cp:coreProperties>
</file>