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71" r:id="rId2"/>
    <p:sldId id="256" r:id="rId3"/>
    <p:sldId id="268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11052175" cy="146875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582" autoAdjust="0"/>
  </p:normalViewPr>
  <p:slideViewPr>
    <p:cSldViewPr>
      <p:cViewPr>
        <p:scale>
          <a:sx n="60" d="100"/>
          <a:sy n="60" d="100"/>
        </p:scale>
        <p:origin x="1860" y="-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342509D-5488-3F13-9780-E18ABDEECF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1052174" cy="14687550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821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7">
            <a:extLst>
              <a:ext uri="{FF2B5EF4-FFF2-40B4-BE49-F238E27FC236}">
                <a16:creationId xmlns:a16="http://schemas.microsoft.com/office/drawing/2014/main" id="{3C862697-0FAE-712C-D3BC-4D911B4DAE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11052000" cy="1468755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342509D-5488-3F13-9780-E18ABDEECF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387" y="575023"/>
            <a:ext cx="10185400" cy="986509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5927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26" userDrawn="1">
          <p15:clr>
            <a:srgbClr val="FBAE40"/>
          </p15:clr>
        </p15:guide>
        <p15:guide id="2" pos="348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7">
            <a:extLst>
              <a:ext uri="{FF2B5EF4-FFF2-40B4-BE49-F238E27FC236}">
                <a16:creationId xmlns:a16="http://schemas.microsoft.com/office/drawing/2014/main" id="{DCA7ADBC-F858-9851-7115-78076C736F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11052000" cy="1468755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342509D-5488-3F13-9780-E18ABDEECF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387" y="575023"/>
            <a:ext cx="10185400" cy="482453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2" name="Bildplatzhalter 7">
            <a:extLst>
              <a:ext uri="{FF2B5EF4-FFF2-40B4-BE49-F238E27FC236}">
                <a16:creationId xmlns:a16="http://schemas.microsoft.com/office/drawing/2014/main" id="{75B888B9-7FE3-95AF-ED74-7C63C298DF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1391" y="5615583"/>
            <a:ext cx="10185400" cy="482453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5307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26" userDrawn="1">
          <p15:clr>
            <a:srgbClr val="FBAE40"/>
          </p15:clr>
        </p15:guide>
        <p15:guide id="2" pos="348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BE2919BD-7836-7E23-3D37-6F502A5C74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1052000" cy="1468755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342509D-5488-3F13-9780-E18ABDEECF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387" y="575023"/>
            <a:ext cx="5020692" cy="482453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2" name="Bildplatzhalter 7">
            <a:extLst>
              <a:ext uri="{FF2B5EF4-FFF2-40B4-BE49-F238E27FC236}">
                <a16:creationId xmlns:a16="http://schemas.microsoft.com/office/drawing/2014/main" id="{75B888B9-7FE3-95AF-ED74-7C63C298DF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1391" y="5615583"/>
            <a:ext cx="10185400" cy="482453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3" name="Bildplatzhalter 7">
            <a:extLst>
              <a:ext uri="{FF2B5EF4-FFF2-40B4-BE49-F238E27FC236}">
                <a16:creationId xmlns:a16="http://schemas.microsoft.com/office/drawing/2014/main" id="{496CB6B5-FD06-5BCD-3CA1-41012ACAE5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70103" y="575023"/>
            <a:ext cx="4946688" cy="482453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6498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26" userDrawn="1">
          <p15:clr>
            <a:srgbClr val="FBAE40"/>
          </p15:clr>
        </p15:guide>
        <p15:guide id="2" pos="348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7">
            <a:extLst>
              <a:ext uri="{FF2B5EF4-FFF2-40B4-BE49-F238E27FC236}">
                <a16:creationId xmlns:a16="http://schemas.microsoft.com/office/drawing/2014/main" id="{78E6C978-7B4B-08B8-615B-0492BF71DA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11052000" cy="1468755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Bildplatzhalter 7">
            <a:extLst>
              <a:ext uri="{FF2B5EF4-FFF2-40B4-BE49-F238E27FC236}">
                <a16:creationId xmlns:a16="http://schemas.microsoft.com/office/drawing/2014/main" id="{24F8F076-19DD-5A54-4719-68721B404C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1391" y="575023"/>
            <a:ext cx="10185400" cy="482453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342509D-5488-3F13-9780-E18ABDEECF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387" y="5615583"/>
            <a:ext cx="5020692" cy="482453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3" name="Bildplatzhalter 7">
            <a:extLst>
              <a:ext uri="{FF2B5EF4-FFF2-40B4-BE49-F238E27FC236}">
                <a16:creationId xmlns:a16="http://schemas.microsoft.com/office/drawing/2014/main" id="{496CB6B5-FD06-5BCD-3CA1-41012ACAE5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70103" y="5615583"/>
            <a:ext cx="4946688" cy="482453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50571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26" userDrawn="1">
          <p15:clr>
            <a:srgbClr val="FBAE40"/>
          </p15:clr>
        </p15:guide>
        <p15:guide id="2" pos="348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7">
            <a:extLst>
              <a:ext uri="{FF2B5EF4-FFF2-40B4-BE49-F238E27FC236}">
                <a16:creationId xmlns:a16="http://schemas.microsoft.com/office/drawing/2014/main" id="{F7249605-6293-F134-419E-DEC65F4982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11052000" cy="1468755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342509D-5488-3F13-9780-E18ABDEECF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387" y="5615583"/>
            <a:ext cx="5020692" cy="482453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3" name="Bildplatzhalter 7">
            <a:extLst>
              <a:ext uri="{FF2B5EF4-FFF2-40B4-BE49-F238E27FC236}">
                <a16:creationId xmlns:a16="http://schemas.microsoft.com/office/drawing/2014/main" id="{496CB6B5-FD06-5BCD-3CA1-41012ACAE5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70103" y="5615583"/>
            <a:ext cx="4946688" cy="482453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2" name="Bildplatzhalter 7">
            <a:extLst>
              <a:ext uri="{FF2B5EF4-FFF2-40B4-BE49-F238E27FC236}">
                <a16:creationId xmlns:a16="http://schemas.microsoft.com/office/drawing/2014/main" id="{4CEA2C55-2E5F-E01C-C3E4-5C437D1ACA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000" y="575023"/>
            <a:ext cx="5020692" cy="482453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5" name="Bildplatzhalter 7">
            <a:extLst>
              <a:ext uri="{FF2B5EF4-FFF2-40B4-BE49-F238E27FC236}">
                <a16:creationId xmlns:a16="http://schemas.microsoft.com/office/drawing/2014/main" id="{A5CFC34F-DE39-4379-166E-C05A24F782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70000" y="575023"/>
            <a:ext cx="4946688" cy="482453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04176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26" userDrawn="1">
          <p15:clr>
            <a:srgbClr val="FBAE40"/>
          </p15:clr>
        </p15:guide>
        <p15:guide id="2" pos="348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756513D2-ED8D-DA2B-50F0-181B9E8B93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11052000" cy="1468755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2" name="Bildplatzhalter 7">
            <a:extLst>
              <a:ext uri="{FF2B5EF4-FFF2-40B4-BE49-F238E27FC236}">
                <a16:creationId xmlns:a16="http://schemas.microsoft.com/office/drawing/2014/main" id="{4CEA2C55-2E5F-E01C-C3E4-5C437D1ACA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000" y="575023"/>
            <a:ext cx="5020692" cy="986509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3" name="Bildplatzhalter 7">
            <a:extLst>
              <a:ext uri="{FF2B5EF4-FFF2-40B4-BE49-F238E27FC236}">
                <a16:creationId xmlns:a16="http://schemas.microsoft.com/office/drawing/2014/main" id="{496CB6B5-FD06-5BCD-3CA1-41012ACAE5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70103" y="5615583"/>
            <a:ext cx="4946688" cy="482453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5" name="Bildplatzhalter 7">
            <a:extLst>
              <a:ext uri="{FF2B5EF4-FFF2-40B4-BE49-F238E27FC236}">
                <a16:creationId xmlns:a16="http://schemas.microsoft.com/office/drawing/2014/main" id="{A5CFC34F-DE39-4379-166E-C05A24F782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70000" y="575023"/>
            <a:ext cx="4946688" cy="482453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65532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26" userDrawn="1">
          <p15:clr>
            <a:srgbClr val="FBAE40"/>
          </p15:clr>
        </p15:guide>
        <p15:guide id="2" pos="348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E2CDEB8E-07A7-D45D-C8B5-9B57A2A44E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11052000" cy="1468755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5" name="Bildplatzhalter 7">
            <a:extLst>
              <a:ext uri="{FF2B5EF4-FFF2-40B4-BE49-F238E27FC236}">
                <a16:creationId xmlns:a16="http://schemas.microsoft.com/office/drawing/2014/main" id="{A5CFC34F-DE39-4379-166E-C05A24F782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70000" y="575023"/>
            <a:ext cx="4946688" cy="986509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342509D-5488-3F13-9780-E18ABDEECF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387" y="5615583"/>
            <a:ext cx="5020692" cy="482453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2" name="Bildplatzhalter 7">
            <a:extLst>
              <a:ext uri="{FF2B5EF4-FFF2-40B4-BE49-F238E27FC236}">
                <a16:creationId xmlns:a16="http://schemas.microsoft.com/office/drawing/2014/main" id="{4CEA2C55-2E5F-E01C-C3E4-5C437D1ACA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000" y="575023"/>
            <a:ext cx="5020692" cy="4824536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43199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26" userDrawn="1">
          <p15:clr>
            <a:srgbClr val="FBAE40"/>
          </p15:clr>
        </p15:guide>
        <p15:guide id="2" pos="348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89" r:id="rId3"/>
    <p:sldLayoutId id="2147483690" r:id="rId4"/>
    <p:sldLayoutId id="2147483691" r:id="rId5"/>
    <p:sldLayoutId id="2147483692" r:id="rId6"/>
    <p:sldLayoutId id="2147483694" r:id="rId7"/>
    <p:sldLayoutId id="2147483693" r:id="rId8"/>
  </p:sldLayoutIdLst>
  <p:txStyles>
    <p:titleStyle>
      <a:lvl1pPr algn="l" defTabSz="1468801" rtl="0" eaLnBrk="1" latinLnBrk="0" hangingPunct="1">
        <a:lnSpc>
          <a:spcPct val="90000"/>
        </a:lnSpc>
        <a:spcBef>
          <a:spcPct val="0"/>
        </a:spcBef>
        <a:buNone/>
        <a:defRPr sz="70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7200" indent="-367200" algn="l" defTabSz="1468801" rtl="0" eaLnBrk="1" latinLnBrk="0" hangingPunct="1">
        <a:lnSpc>
          <a:spcPct val="90000"/>
        </a:lnSpc>
        <a:spcBef>
          <a:spcPts val="1606"/>
        </a:spcBef>
        <a:buFont typeface="Arial" panose="020B0604020202020204" pitchFamily="34" charset="0"/>
        <a:buChar char="•"/>
        <a:defRPr sz="4498" kern="1200">
          <a:solidFill>
            <a:schemeClr val="tx1"/>
          </a:solidFill>
          <a:latin typeface="+mn-lt"/>
          <a:ea typeface="+mn-ea"/>
          <a:cs typeface="+mn-cs"/>
        </a:defRPr>
      </a:lvl1pPr>
      <a:lvl2pPr marL="1101601" indent="-367200" algn="l" defTabSz="1468801" rtl="0" eaLnBrk="1" latinLnBrk="0" hangingPunct="1">
        <a:lnSpc>
          <a:spcPct val="90000"/>
        </a:lnSpc>
        <a:spcBef>
          <a:spcPts val="803"/>
        </a:spcBef>
        <a:buFont typeface="Arial" panose="020B0604020202020204" pitchFamily="34" charset="0"/>
        <a:buChar char="•"/>
        <a:defRPr sz="3855" kern="1200">
          <a:solidFill>
            <a:schemeClr val="tx1"/>
          </a:solidFill>
          <a:latin typeface="+mn-lt"/>
          <a:ea typeface="+mn-ea"/>
          <a:cs typeface="+mn-cs"/>
        </a:defRPr>
      </a:lvl2pPr>
      <a:lvl3pPr marL="1836001" indent="-367200" algn="l" defTabSz="1468801" rtl="0" eaLnBrk="1" latinLnBrk="0" hangingPunct="1">
        <a:lnSpc>
          <a:spcPct val="90000"/>
        </a:lnSpc>
        <a:spcBef>
          <a:spcPts val="803"/>
        </a:spcBef>
        <a:buFont typeface="Arial" panose="020B0604020202020204" pitchFamily="34" charset="0"/>
        <a:buChar char="•"/>
        <a:defRPr sz="3213" kern="1200">
          <a:solidFill>
            <a:schemeClr val="tx1"/>
          </a:solidFill>
          <a:latin typeface="+mn-lt"/>
          <a:ea typeface="+mn-ea"/>
          <a:cs typeface="+mn-cs"/>
        </a:defRPr>
      </a:lvl3pPr>
      <a:lvl4pPr marL="2570401" indent="-367200" algn="l" defTabSz="1468801" rtl="0" eaLnBrk="1" latinLnBrk="0" hangingPunct="1">
        <a:lnSpc>
          <a:spcPct val="90000"/>
        </a:lnSpc>
        <a:spcBef>
          <a:spcPts val="803"/>
        </a:spcBef>
        <a:buFont typeface="Arial" panose="020B0604020202020204" pitchFamily="34" charset="0"/>
        <a:buChar char="•"/>
        <a:defRPr sz="2891" kern="1200">
          <a:solidFill>
            <a:schemeClr val="tx1"/>
          </a:solidFill>
          <a:latin typeface="+mn-lt"/>
          <a:ea typeface="+mn-ea"/>
          <a:cs typeface="+mn-cs"/>
        </a:defRPr>
      </a:lvl4pPr>
      <a:lvl5pPr marL="3304802" indent="-367200" algn="l" defTabSz="1468801" rtl="0" eaLnBrk="1" latinLnBrk="0" hangingPunct="1">
        <a:lnSpc>
          <a:spcPct val="90000"/>
        </a:lnSpc>
        <a:spcBef>
          <a:spcPts val="803"/>
        </a:spcBef>
        <a:buFont typeface="Arial" panose="020B0604020202020204" pitchFamily="34" charset="0"/>
        <a:buChar char="•"/>
        <a:defRPr sz="2891" kern="1200">
          <a:solidFill>
            <a:schemeClr val="tx1"/>
          </a:solidFill>
          <a:latin typeface="+mn-lt"/>
          <a:ea typeface="+mn-ea"/>
          <a:cs typeface="+mn-cs"/>
        </a:defRPr>
      </a:lvl5pPr>
      <a:lvl6pPr marL="4039202" indent="-367200" algn="l" defTabSz="1468801" rtl="0" eaLnBrk="1" latinLnBrk="0" hangingPunct="1">
        <a:lnSpc>
          <a:spcPct val="90000"/>
        </a:lnSpc>
        <a:spcBef>
          <a:spcPts val="803"/>
        </a:spcBef>
        <a:buFont typeface="Arial" panose="020B0604020202020204" pitchFamily="34" charset="0"/>
        <a:buChar char="•"/>
        <a:defRPr sz="2891" kern="1200">
          <a:solidFill>
            <a:schemeClr val="tx1"/>
          </a:solidFill>
          <a:latin typeface="+mn-lt"/>
          <a:ea typeface="+mn-ea"/>
          <a:cs typeface="+mn-cs"/>
        </a:defRPr>
      </a:lvl6pPr>
      <a:lvl7pPr marL="4773602" indent="-367200" algn="l" defTabSz="1468801" rtl="0" eaLnBrk="1" latinLnBrk="0" hangingPunct="1">
        <a:lnSpc>
          <a:spcPct val="90000"/>
        </a:lnSpc>
        <a:spcBef>
          <a:spcPts val="803"/>
        </a:spcBef>
        <a:buFont typeface="Arial" panose="020B0604020202020204" pitchFamily="34" charset="0"/>
        <a:buChar char="•"/>
        <a:defRPr sz="2891" kern="1200">
          <a:solidFill>
            <a:schemeClr val="tx1"/>
          </a:solidFill>
          <a:latin typeface="+mn-lt"/>
          <a:ea typeface="+mn-ea"/>
          <a:cs typeface="+mn-cs"/>
        </a:defRPr>
      </a:lvl7pPr>
      <a:lvl8pPr marL="5508003" indent="-367200" algn="l" defTabSz="1468801" rtl="0" eaLnBrk="1" latinLnBrk="0" hangingPunct="1">
        <a:lnSpc>
          <a:spcPct val="90000"/>
        </a:lnSpc>
        <a:spcBef>
          <a:spcPts val="803"/>
        </a:spcBef>
        <a:buFont typeface="Arial" panose="020B0604020202020204" pitchFamily="34" charset="0"/>
        <a:buChar char="•"/>
        <a:defRPr sz="2891" kern="1200">
          <a:solidFill>
            <a:schemeClr val="tx1"/>
          </a:solidFill>
          <a:latin typeface="+mn-lt"/>
          <a:ea typeface="+mn-ea"/>
          <a:cs typeface="+mn-cs"/>
        </a:defRPr>
      </a:lvl8pPr>
      <a:lvl9pPr marL="6242403" indent="-367200" algn="l" defTabSz="1468801" rtl="0" eaLnBrk="1" latinLnBrk="0" hangingPunct="1">
        <a:lnSpc>
          <a:spcPct val="90000"/>
        </a:lnSpc>
        <a:spcBef>
          <a:spcPts val="803"/>
        </a:spcBef>
        <a:buFont typeface="Arial" panose="020B0604020202020204" pitchFamily="34" charset="0"/>
        <a:buChar char="•"/>
        <a:defRPr sz="28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8801" rtl="0" eaLnBrk="1" latinLnBrk="0" hangingPunct="1">
        <a:defRPr sz="2891" kern="1200">
          <a:solidFill>
            <a:schemeClr val="tx1"/>
          </a:solidFill>
          <a:latin typeface="+mn-lt"/>
          <a:ea typeface="+mn-ea"/>
          <a:cs typeface="+mn-cs"/>
        </a:defRPr>
      </a:lvl1pPr>
      <a:lvl2pPr marL="734400" algn="l" defTabSz="1468801" rtl="0" eaLnBrk="1" latinLnBrk="0" hangingPunct="1">
        <a:defRPr sz="2891" kern="1200">
          <a:solidFill>
            <a:schemeClr val="tx1"/>
          </a:solidFill>
          <a:latin typeface="+mn-lt"/>
          <a:ea typeface="+mn-ea"/>
          <a:cs typeface="+mn-cs"/>
        </a:defRPr>
      </a:lvl2pPr>
      <a:lvl3pPr marL="1468801" algn="l" defTabSz="1468801" rtl="0" eaLnBrk="1" latinLnBrk="0" hangingPunct="1">
        <a:defRPr sz="2891" kern="1200">
          <a:solidFill>
            <a:schemeClr val="tx1"/>
          </a:solidFill>
          <a:latin typeface="+mn-lt"/>
          <a:ea typeface="+mn-ea"/>
          <a:cs typeface="+mn-cs"/>
        </a:defRPr>
      </a:lvl3pPr>
      <a:lvl4pPr marL="2203201" algn="l" defTabSz="1468801" rtl="0" eaLnBrk="1" latinLnBrk="0" hangingPunct="1">
        <a:defRPr sz="2891" kern="1200">
          <a:solidFill>
            <a:schemeClr val="tx1"/>
          </a:solidFill>
          <a:latin typeface="+mn-lt"/>
          <a:ea typeface="+mn-ea"/>
          <a:cs typeface="+mn-cs"/>
        </a:defRPr>
      </a:lvl4pPr>
      <a:lvl5pPr marL="2937601" algn="l" defTabSz="1468801" rtl="0" eaLnBrk="1" latinLnBrk="0" hangingPunct="1">
        <a:defRPr sz="2891" kern="1200">
          <a:solidFill>
            <a:schemeClr val="tx1"/>
          </a:solidFill>
          <a:latin typeface="+mn-lt"/>
          <a:ea typeface="+mn-ea"/>
          <a:cs typeface="+mn-cs"/>
        </a:defRPr>
      </a:lvl5pPr>
      <a:lvl6pPr marL="3672002" algn="l" defTabSz="1468801" rtl="0" eaLnBrk="1" latinLnBrk="0" hangingPunct="1">
        <a:defRPr sz="2891" kern="1200">
          <a:solidFill>
            <a:schemeClr val="tx1"/>
          </a:solidFill>
          <a:latin typeface="+mn-lt"/>
          <a:ea typeface="+mn-ea"/>
          <a:cs typeface="+mn-cs"/>
        </a:defRPr>
      </a:lvl6pPr>
      <a:lvl7pPr marL="4406402" algn="l" defTabSz="1468801" rtl="0" eaLnBrk="1" latinLnBrk="0" hangingPunct="1">
        <a:defRPr sz="2891" kern="1200">
          <a:solidFill>
            <a:schemeClr val="tx1"/>
          </a:solidFill>
          <a:latin typeface="+mn-lt"/>
          <a:ea typeface="+mn-ea"/>
          <a:cs typeface="+mn-cs"/>
        </a:defRPr>
      </a:lvl7pPr>
      <a:lvl8pPr marL="5140803" algn="l" defTabSz="1468801" rtl="0" eaLnBrk="1" latinLnBrk="0" hangingPunct="1">
        <a:defRPr sz="2891" kern="1200">
          <a:solidFill>
            <a:schemeClr val="tx1"/>
          </a:solidFill>
          <a:latin typeface="+mn-lt"/>
          <a:ea typeface="+mn-ea"/>
          <a:cs typeface="+mn-cs"/>
        </a:defRPr>
      </a:lvl8pPr>
      <a:lvl9pPr marL="5875203" algn="l" defTabSz="1468801" rtl="0" eaLnBrk="1" latinLnBrk="0" hangingPunct="1">
        <a:defRPr sz="28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626" userDrawn="1">
          <p15:clr>
            <a:srgbClr val="F26B43"/>
          </p15:clr>
        </p15:guide>
        <p15:guide id="2" pos="3482" userDrawn="1">
          <p15:clr>
            <a:srgbClr val="F26B43"/>
          </p15:clr>
        </p15:guide>
        <p15:guide id="3" orient="horz" pos="362" userDrawn="1">
          <p15:clr>
            <a:srgbClr val="F26B43"/>
          </p15:clr>
        </p15:guide>
        <p15:guide id="4" pos="273" userDrawn="1">
          <p15:clr>
            <a:srgbClr val="F26B43"/>
          </p15:clr>
        </p15:guide>
        <p15:guide id="5" pos="6689" userDrawn="1">
          <p15:clr>
            <a:srgbClr val="F26B43"/>
          </p15:clr>
        </p15:guide>
        <p15:guide id="6" orient="horz" pos="8890" userDrawn="1">
          <p15:clr>
            <a:srgbClr val="F26B43"/>
          </p15:clr>
        </p15:guide>
        <p15:guide id="7" orient="horz" pos="84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A4190B0C-0CAA-C890-81B0-5218EA6C07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584732"/>
              </p:ext>
            </p:extLst>
          </p:nvPr>
        </p:nvGraphicFramePr>
        <p:xfrm>
          <a:off x="1164678" y="719039"/>
          <a:ext cx="8722817" cy="565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054">
                  <a:extLst>
                    <a:ext uri="{9D8B030D-6E8A-4147-A177-3AD203B41FA5}">
                      <a16:colId xmlns:a16="http://schemas.microsoft.com/office/drawing/2014/main" val="86651231"/>
                    </a:ext>
                  </a:extLst>
                </a:gridCol>
                <a:gridCol w="6284763">
                  <a:extLst>
                    <a:ext uri="{9D8B030D-6E8A-4147-A177-3AD203B41FA5}">
                      <a16:colId xmlns:a16="http://schemas.microsoft.com/office/drawing/2014/main" val="4119963147"/>
                    </a:ext>
                  </a:extLst>
                </a:gridCol>
              </a:tblGrid>
              <a:tr h="400325">
                <a:tc gridSpan="2">
                  <a:txBody>
                    <a:bodyPr/>
                    <a:lstStyle/>
                    <a:p>
                      <a:pPr algn="ctr"/>
                      <a:r>
                        <a:rPr lang="de-DE" sz="22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Bestellung Fotokalender A3 Hochformat</a:t>
                      </a:r>
                    </a:p>
                  </a:txBody>
                  <a:tcPr marL="68807" marR="68807" marT="34404" marB="34404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804520"/>
                  </a:ext>
                </a:extLst>
              </a:tr>
              <a:tr h="400325">
                <a:tc>
                  <a:txBody>
                    <a:bodyPr/>
                    <a:lstStyle/>
                    <a:p>
                      <a:r>
                        <a:rPr lang="de-DE" sz="2200" dirty="0"/>
                        <a:t>Anzahl Kalender:</a:t>
                      </a:r>
                    </a:p>
                  </a:txBody>
                  <a:tcPr marL="68807" marR="68807" marT="34404" marB="34404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68807" marR="68807" marT="34404" marB="34404"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144961"/>
                  </a:ext>
                </a:extLst>
              </a:tr>
              <a:tr h="400325">
                <a:tc>
                  <a:txBody>
                    <a:bodyPr/>
                    <a:lstStyle/>
                    <a:p>
                      <a:r>
                        <a:rPr lang="de-DE" sz="2200" dirty="0"/>
                        <a:t>Vorname:</a:t>
                      </a:r>
                    </a:p>
                  </a:txBody>
                  <a:tcPr marL="68807" marR="68807" marT="34404" marB="34404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2200" dirty="0"/>
                    </a:p>
                  </a:txBody>
                  <a:tcPr marL="68807" marR="68807" marT="34404" marB="34404"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600297"/>
                  </a:ext>
                </a:extLst>
              </a:tr>
              <a:tr h="400325">
                <a:tc>
                  <a:txBody>
                    <a:bodyPr/>
                    <a:lstStyle/>
                    <a:p>
                      <a:r>
                        <a:rPr lang="de-DE" sz="2200" dirty="0"/>
                        <a:t>Nachname:</a:t>
                      </a:r>
                    </a:p>
                  </a:txBody>
                  <a:tcPr marL="68807" marR="68807" marT="34404" marB="34404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68807" marR="68807" marT="34404" marB="34404"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548746"/>
                  </a:ext>
                </a:extLst>
              </a:tr>
              <a:tr h="400325">
                <a:tc>
                  <a:txBody>
                    <a:bodyPr/>
                    <a:lstStyle/>
                    <a:p>
                      <a:r>
                        <a:rPr lang="de-DE" sz="2200" dirty="0"/>
                        <a:t>Adresse:</a:t>
                      </a:r>
                    </a:p>
                  </a:txBody>
                  <a:tcPr marL="68807" marR="68807" marT="34404" marB="34404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68807" marR="68807" marT="34404" marB="34404"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591790"/>
                  </a:ext>
                </a:extLst>
              </a:tr>
              <a:tr h="400325">
                <a:tc>
                  <a:txBody>
                    <a:bodyPr/>
                    <a:lstStyle/>
                    <a:p>
                      <a:r>
                        <a:rPr lang="de-DE" sz="2200" dirty="0"/>
                        <a:t>PLZ:</a:t>
                      </a:r>
                    </a:p>
                  </a:txBody>
                  <a:tcPr marL="68807" marR="68807" marT="34404" marB="34404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68807" marR="68807" marT="34404" marB="34404"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334020"/>
                  </a:ext>
                </a:extLst>
              </a:tr>
              <a:tr h="400325">
                <a:tc>
                  <a:txBody>
                    <a:bodyPr/>
                    <a:lstStyle/>
                    <a:p>
                      <a:r>
                        <a:rPr lang="de-DE" sz="2200" dirty="0"/>
                        <a:t>Ort:</a:t>
                      </a:r>
                    </a:p>
                  </a:txBody>
                  <a:tcPr marL="68807" marR="68807" marT="34404" marB="34404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68807" marR="68807" marT="34404" marB="34404"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542995"/>
                  </a:ext>
                </a:extLst>
              </a:tr>
              <a:tr h="400325">
                <a:tc>
                  <a:txBody>
                    <a:bodyPr/>
                    <a:lstStyle/>
                    <a:p>
                      <a:pPr marL="0" marR="0" lvl="0" indent="0" algn="l" defTabSz="14688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/>
                        <a:t>E-Mail-Adresse:</a:t>
                      </a:r>
                    </a:p>
                  </a:txBody>
                  <a:tcPr marL="68807" marR="68807" marT="34404" marB="34404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68807" marR="68807" marT="34404" marB="34404"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917207"/>
                  </a:ext>
                </a:extLst>
              </a:tr>
              <a:tr h="400325">
                <a:tc>
                  <a:txBody>
                    <a:bodyPr/>
                    <a:lstStyle/>
                    <a:p>
                      <a:r>
                        <a:rPr lang="de-DE" sz="2200" dirty="0"/>
                        <a:t>Telefon Nr.:</a:t>
                      </a:r>
                    </a:p>
                  </a:txBody>
                  <a:tcPr marL="68807" marR="68807" marT="34404" marB="34404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68807" marR="68807" marT="34404" marB="34404"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217864"/>
                  </a:ext>
                </a:extLst>
              </a:tr>
              <a:tr h="400325">
                <a:tc>
                  <a:txBody>
                    <a:bodyPr/>
                    <a:lstStyle/>
                    <a:p>
                      <a:r>
                        <a:rPr lang="de-DE" sz="2200" dirty="0"/>
                        <a:t>Gutscheincode:</a:t>
                      </a:r>
                    </a:p>
                  </a:txBody>
                  <a:tcPr marL="68807" marR="68807" marT="34404" marB="34404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68807" marR="68807" marT="34404" marB="34404"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597863"/>
                  </a:ext>
                </a:extLst>
              </a:tr>
              <a:tr h="400325">
                <a:tc>
                  <a:txBody>
                    <a:bodyPr/>
                    <a:lstStyle/>
                    <a:p>
                      <a:r>
                        <a:rPr lang="de-DE" sz="2200" dirty="0"/>
                        <a:t>Bemerkungen:</a:t>
                      </a:r>
                    </a:p>
                  </a:txBody>
                  <a:tcPr marL="68807" marR="68807" marT="34404" marB="34404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68807" marR="68807" marT="34404" marB="34404"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423808"/>
                  </a:ext>
                </a:extLst>
              </a:tr>
              <a:tr h="400325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68807" marR="68807" marT="34404" marB="34404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68807" marR="68807" marT="34404" marB="34404"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807071"/>
                  </a:ext>
                </a:extLst>
              </a:tr>
              <a:tr h="400325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68807" marR="68807" marT="34404" marB="34404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68807" marR="68807" marT="34404" marB="34404"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077517"/>
                  </a:ext>
                </a:extLst>
              </a:tr>
              <a:tr h="400325">
                <a:tc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68807" marR="68807" marT="34404" marB="34404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68807" marR="68807" marT="34404" marB="34404"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60752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4399599A-3D18-1435-1B22-04D526C6A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327" y="6623695"/>
            <a:ext cx="2715004" cy="75258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9779ACA-7F9E-2DA7-1B24-9F14802E3DDC}"/>
              </a:ext>
            </a:extLst>
          </p:cNvPr>
          <p:cNvSpPr txBox="1"/>
          <p:nvPr/>
        </p:nvSpPr>
        <p:spPr>
          <a:xfrm>
            <a:off x="1164678" y="6911727"/>
            <a:ext cx="57295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Tipp:</a:t>
            </a:r>
          </a:p>
          <a:p>
            <a:r>
              <a:rPr lang="de-CH" dirty="0"/>
              <a:t>Um das </a:t>
            </a:r>
            <a:r>
              <a:rPr lang="de-CH" dirty="0" err="1"/>
              <a:t>Hintergundbild</a:t>
            </a:r>
            <a:r>
              <a:rPr lang="de-CH" dirty="0"/>
              <a:t> unscharf und mit weniger Deckkraft anzuzeigen, können Sie die Einstellungen an der Grafik anpassen. Siehe Printscreen.</a:t>
            </a:r>
          </a:p>
          <a:p>
            <a:endParaRPr lang="de-CH" dirty="0"/>
          </a:p>
          <a:p>
            <a:r>
              <a:rPr lang="de-CH" dirty="0"/>
              <a:t>Um auf diese Ansicht zu kommen, klicken sie mit der rechten Maustaste auf das Hintergrundbild und wählen Sie «Grafik formatieren» und dann auf das kleine Bild oben rechts.</a:t>
            </a:r>
          </a:p>
        </p:txBody>
      </p:sp>
    </p:spTree>
    <p:extLst>
      <p:ext uri="{BB962C8B-B14F-4D97-AF65-F5344CB8AC3E}">
        <p14:creationId xmlns:p14="http://schemas.microsoft.com/office/powerpoint/2010/main" val="2570967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C293C-5ABC-9C01-62ED-E309EFE88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5696006-D2E6-CD0F-E60C-F2B75DD095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E40AB2C-EBA9-63E2-4514-3AD5E8790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6858" y="10656143"/>
            <a:ext cx="5538456" cy="3599997"/>
          </a:xfrm>
          <a:prstGeom prst="rect">
            <a:avLst/>
          </a:prstGeom>
        </p:spPr>
      </p:pic>
      <p:sp>
        <p:nvSpPr>
          <p:cNvPr id="2" name="Bildplatzhalter 1">
            <a:extLst>
              <a:ext uri="{FF2B5EF4-FFF2-40B4-BE49-F238E27FC236}">
                <a16:creationId xmlns:a16="http://schemas.microsoft.com/office/drawing/2014/main" id="{5AC5AA49-13E5-C6AF-6306-C034ECE8FB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9143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C4E41-82C7-929F-4310-3349782E6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4E528AE-37C4-2AFC-FE14-E87A369E66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3867223-57B1-0A7B-5841-6F2DAEB52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6858" y="10656143"/>
            <a:ext cx="5538456" cy="3599996"/>
          </a:xfrm>
          <a:prstGeom prst="rect">
            <a:avLst/>
          </a:prstGeom>
        </p:spPr>
      </p:pic>
      <p:sp>
        <p:nvSpPr>
          <p:cNvPr id="2" name="Bildplatzhalter 1">
            <a:extLst>
              <a:ext uri="{FF2B5EF4-FFF2-40B4-BE49-F238E27FC236}">
                <a16:creationId xmlns:a16="http://schemas.microsoft.com/office/drawing/2014/main" id="{A748BEA8-16F5-70D5-8535-3668B1F615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588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01A5B-435A-95B9-F819-4B5AD56E3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4E99846-BA15-B9F2-8973-AC010E0C3B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1831B54-5552-7E31-0258-86EE1E9C6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6858" y="10656143"/>
            <a:ext cx="5538455" cy="3599996"/>
          </a:xfrm>
          <a:prstGeom prst="rect">
            <a:avLst/>
          </a:prstGeom>
        </p:spPr>
      </p:pic>
      <p:sp>
        <p:nvSpPr>
          <p:cNvPr id="2" name="Bildplatzhalter 1">
            <a:extLst>
              <a:ext uri="{FF2B5EF4-FFF2-40B4-BE49-F238E27FC236}">
                <a16:creationId xmlns:a16="http://schemas.microsoft.com/office/drawing/2014/main" id="{8BBBDB37-83B7-C675-4ED5-CAEDBA5D69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9162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65F50-8B94-76C0-7E35-72A84C0B3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7FFB94-52AC-4F44-18EA-9B325D0C06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970D0F0-A046-C289-29EC-E3C346ADF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6858" y="10656143"/>
            <a:ext cx="5538455" cy="3599995"/>
          </a:xfrm>
          <a:prstGeom prst="rect">
            <a:avLst/>
          </a:prstGeom>
        </p:spPr>
      </p:pic>
      <p:sp>
        <p:nvSpPr>
          <p:cNvPr id="2" name="Bildplatzhalter 1">
            <a:extLst>
              <a:ext uri="{FF2B5EF4-FFF2-40B4-BE49-F238E27FC236}">
                <a16:creationId xmlns:a16="http://schemas.microsoft.com/office/drawing/2014/main" id="{321E180A-446A-1EDE-FAA2-761C23269A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2843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1BF1E-9F61-F8D3-DC8C-0BFD479B0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DAAD1AA-A95D-0ED5-AE67-20DA6AFF9C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9881EAA-0C0E-A652-755C-99B1778AB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6859" y="10656143"/>
            <a:ext cx="5538453" cy="3599995"/>
          </a:xfrm>
          <a:prstGeom prst="rect">
            <a:avLst/>
          </a:prstGeom>
        </p:spPr>
      </p:pic>
      <p:sp>
        <p:nvSpPr>
          <p:cNvPr id="2" name="Bildplatzhalter 1">
            <a:extLst>
              <a:ext uri="{FF2B5EF4-FFF2-40B4-BE49-F238E27FC236}">
                <a16:creationId xmlns:a16="http://schemas.microsoft.com/office/drawing/2014/main" id="{7CF2541F-9278-CE93-F2B4-FBADF68A21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830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C1BD1607-CD27-72FE-C9F1-FEF3F90360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D3680A1-C359-36B3-C716-3FAA926273B3}"/>
              </a:ext>
            </a:extLst>
          </p:cNvPr>
          <p:cNvSpPr txBox="1"/>
          <p:nvPr/>
        </p:nvSpPr>
        <p:spPr>
          <a:xfrm>
            <a:off x="600168" y="13394509"/>
            <a:ext cx="411097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CH" sz="4000" dirty="0">
                <a:solidFill>
                  <a:schemeClr val="bg1"/>
                </a:solidFill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1831260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9F5B9-2CCC-EC22-5183-DDD31BEC2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ildplatzhalter 32">
            <a:extLst>
              <a:ext uri="{FF2B5EF4-FFF2-40B4-BE49-F238E27FC236}">
                <a16:creationId xmlns:a16="http://schemas.microsoft.com/office/drawing/2014/main" id="{B16D5CAF-1968-4744-AEAB-F6A0A782B0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F18B50C-CA73-0E11-02C1-FCD3810BC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856" y="10656143"/>
            <a:ext cx="5538462" cy="3600000"/>
          </a:xfrm>
          <a:prstGeom prst="rect">
            <a:avLst/>
          </a:prstGeom>
        </p:spPr>
      </p:pic>
      <p:sp>
        <p:nvSpPr>
          <p:cNvPr id="23" name="Bildplatzhalter 21">
            <a:extLst>
              <a:ext uri="{FF2B5EF4-FFF2-40B4-BE49-F238E27FC236}">
                <a16:creationId xmlns:a16="http://schemas.microsoft.com/office/drawing/2014/main" id="{A8DD612E-E378-9677-7376-4BF66B92C4BF}"/>
              </a:ext>
            </a:extLst>
          </p:cNvPr>
          <p:cNvSpPr txBox="1">
            <a:spLocks/>
          </p:cNvSpPr>
          <p:nvPr/>
        </p:nvSpPr>
        <p:spPr>
          <a:xfrm>
            <a:off x="269503" y="10656143"/>
            <a:ext cx="10185400" cy="3744416"/>
          </a:xfrm>
          <a:prstGeom prst="rect">
            <a:avLst/>
          </a:prstGeom>
        </p:spPr>
        <p:txBody>
          <a:bodyPr/>
          <a:lstStyle>
            <a:lvl1pPr marL="367200" indent="-367200" algn="l" defTabSz="1468801" rtl="0" eaLnBrk="1" latinLnBrk="0" hangingPunct="1">
              <a:lnSpc>
                <a:spcPct val="90000"/>
              </a:lnSpc>
              <a:spcBef>
                <a:spcPts val="1606"/>
              </a:spcBef>
              <a:buFont typeface="Arial" panose="020B0604020202020204" pitchFamily="34" charset="0"/>
              <a:buChar char="•"/>
              <a:defRPr sz="44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01601" indent="-367200" algn="l" defTabSz="1468801" rtl="0" eaLnBrk="1" latinLnBrk="0" hangingPunct="1">
              <a:lnSpc>
                <a:spcPct val="90000"/>
              </a:lnSpc>
              <a:spcBef>
                <a:spcPts val="803"/>
              </a:spcBef>
              <a:buFont typeface="Arial" panose="020B0604020202020204" pitchFamily="34" charset="0"/>
              <a:buChar char="•"/>
              <a:defRPr sz="38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36001" indent="-367200" algn="l" defTabSz="1468801" rtl="0" eaLnBrk="1" latinLnBrk="0" hangingPunct="1">
              <a:lnSpc>
                <a:spcPct val="90000"/>
              </a:lnSpc>
              <a:spcBef>
                <a:spcPts val="803"/>
              </a:spcBef>
              <a:buFont typeface="Arial" panose="020B0604020202020204" pitchFamily="34" charset="0"/>
              <a:buChar char="•"/>
              <a:defRPr sz="3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70401" indent="-367200" algn="l" defTabSz="1468801" rtl="0" eaLnBrk="1" latinLnBrk="0" hangingPunct="1">
              <a:lnSpc>
                <a:spcPct val="90000"/>
              </a:lnSpc>
              <a:spcBef>
                <a:spcPts val="803"/>
              </a:spcBef>
              <a:buFont typeface="Arial" panose="020B0604020202020204" pitchFamily="34" charset="0"/>
              <a:buChar char="•"/>
              <a:defRPr sz="28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04802" indent="-367200" algn="l" defTabSz="1468801" rtl="0" eaLnBrk="1" latinLnBrk="0" hangingPunct="1">
              <a:lnSpc>
                <a:spcPct val="90000"/>
              </a:lnSpc>
              <a:spcBef>
                <a:spcPts val="803"/>
              </a:spcBef>
              <a:buFont typeface="Arial" panose="020B0604020202020204" pitchFamily="34" charset="0"/>
              <a:buChar char="•"/>
              <a:defRPr sz="28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39202" indent="-367200" algn="l" defTabSz="1468801" rtl="0" eaLnBrk="1" latinLnBrk="0" hangingPunct="1">
              <a:lnSpc>
                <a:spcPct val="90000"/>
              </a:lnSpc>
              <a:spcBef>
                <a:spcPts val="803"/>
              </a:spcBef>
              <a:buFont typeface="Arial" panose="020B0604020202020204" pitchFamily="34" charset="0"/>
              <a:buChar char="•"/>
              <a:defRPr sz="28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73602" indent="-367200" algn="l" defTabSz="1468801" rtl="0" eaLnBrk="1" latinLnBrk="0" hangingPunct="1">
              <a:lnSpc>
                <a:spcPct val="90000"/>
              </a:lnSpc>
              <a:spcBef>
                <a:spcPts val="803"/>
              </a:spcBef>
              <a:buFont typeface="Arial" panose="020B0604020202020204" pitchFamily="34" charset="0"/>
              <a:buChar char="•"/>
              <a:defRPr sz="28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508003" indent="-367200" algn="l" defTabSz="1468801" rtl="0" eaLnBrk="1" latinLnBrk="0" hangingPunct="1">
              <a:lnSpc>
                <a:spcPct val="90000"/>
              </a:lnSpc>
              <a:spcBef>
                <a:spcPts val="803"/>
              </a:spcBef>
              <a:buFont typeface="Arial" panose="020B0604020202020204" pitchFamily="34" charset="0"/>
              <a:buChar char="•"/>
              <a:defRPr sz="28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42403" indent="-367200" algn="l" defTabSz="1468801" rtl="0" eaLnBrk="1" latinLnBrk="0" hangingPunct="1">
              <a:lnSpc>
                <a:spcPct val="90000"/>
              </a:lnSpc>
              <a:spcBef>
                <a:spcPts val="803"/>
              </a:spcBef>
              <a:buFont typeface="Arial" panose="020B0604020202020204" pitchFamily="34" charset="0"/>
              <a:buChar char="•"/>
              <a:defRPr sz="28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/>
          </a:p>
        </p:txBody>
      </p:sp>
      <p:sp>
        <p:nvSpPr>
          <p:cNvPr id="31" name="Bildplatzhalter 30">
            <a:extLst>
              <a:ext uri="{FF2B5EF4-FFF2-40B4-BE49-F238E27FC236}">
                <a16:creationId xmlns:a16="http://schemas.microsoft.com/office/drawing/2014/main" id="{9B9DDC64-672B-50FF-C93A-150C9429EF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3742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A633A-DD52-AD08-6525-D15C832AD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C99E0D35-08EF-0103-B0F8-4F65410977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559F388-579E-E451-0599-BAA42B635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6856" y="10656143"/>
            <a:ext cx="5538461" cy="3600000"/>
          </a:xfrm>
          <a:prstGeom prst="rect">
            <a:avLst/>
          </a:prstGeom>
        </p:spPr>
      </p:pic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C7B768B-1957-CE2D-42BB-E4D8DB8C01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Bildplatzhalter 4">
            <a:extLst>
              <a:ext uri="{FF2B5EF4-FFF2-40B4-BE49-F238E27FC236}">
                <a16:creationId xmlns:a16="http://schemas.microsoft.com/office/drawing/2014/main" id="{591AF86C-D140-1BE6-BB0F-69D7A33576BA}"/>
              </a:ext>
            </a:extLst>
          </p:cNvPr>
          <p:cNvSpPr txBox="1">
            <a:spLocks/>
          </p:cNvSpPr>
          <p:nvPr/>
        </p:nvSpPr>
        <p:spPr>
          <a:xfrm>
            <a:off x="197495" y="3396637"/>
            <a:ext cx="10185400" cy="9865096"/>
          </a:xfrm>
          <a:prstGeom prst="rect">
            <a:avLst/>
          </a:prstGeom>
        </p:spPr>
        <p:txBody>
          <a:bodyPr/>
          <a:lstStyle>
            <a:lvl1pPr marL="367200" indent="-367200" algn="l" defTabSz="1468801" rtl="0" eaLnBrk="1" latinLnBrk="0" hangingPunct="1">
              <a:lnSpc>
                <a:spcPct val="90000"/>
              </a:lnSpc>
              <a:spcBef>
                <a:spcPts val="1606"/>
              </a:spcBef>
              <a:buFont typeface="Arial" panose="020B0604020202020204" pitchFamily="34" charset="0"/>
              <a:buChar char="•"/>
              <a:defRPr sz="44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01601" indent="-367200" algn="l" defTabSz="1468801" rtl="0" eaLnBrk="1" latinLnBrk="0" hangingPunct="1">
              <a:lnSpc>
                <a:spcPct val="90000"/>
              </a:lnSpc>
              <a:spcBef>
                <a:spcPts val="803"/>
              </a:spcBef>
              <a:buFont typeface="Arial" panose="020B0604020202020204" pitchFamily="34" charset="0"/>
              <a:buChar char="•"/>
              <a:defRPr sz="38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36001" indent="-367200" algn="l" defTabSz="1468801" rtl="0" eaLnBrk="1" latinLnBrk="0" hangingPunct="1">
              <a:lnSpc>
                <a:spcPct val="90000"/>
              </a:lnSpc>
              <a:spcBef>
                <a:spcPts val="803"/>
              </a:spcBef>
              <a:buFont typeface="Arial" panose="020B0604020202020204" pitchFamily="34" charset="0"/>
              <a:buChar char="•"/>
              <a:defRPr sz="3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70401" indent="-367200" algn="l" defTabSz="1468801" rtl="0" eaLnBrk="1" latinLnBrk="0" hangingPunct="1">
              <a:lnSpc>
                <a:spcPct val="90000"/>
              </a:lnSpc>
              <a:spcBef>
                <a:spcPts val="803"/>
              </a:spcBef>
              <a:buFont typeface="Arial" panose="020B0604020202020204" pitchFamily="34" charset="0"/>
              <a:buChar char="•"/>
              <a:defRPr sz="28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04802" indent="-367200" algn="l" defTabSz="1468801" rtl="0" eaLnBrk="1" latinLnBrk="0" hangingPunct="1">
              <a:lnSpc>
                <a:spcPct val="90000"/>
              </a:lnSpc>
              <a:spcBef>
                <a:spcPts val="803"/>
              </a:spcBef>
              <a:buFont typeface="Arial" panose="020B0604020202020204" pitchFamily="34" charset="0"/>
              <a:buChar char="•"/>
              <a:defRPr sz="28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39202" indent="-367200" algn="l" defTabSz="1468801" rtl="0" eaLnBrk="1" latinLnBrk="0" hangingPunct="1">
              <a:lnSpc>
                <a:spcPct val="90000"/>
              </a:lnSpc>
              <a:spcBef>
                <a:spcPts val="803"/>
              </a:spcBef>
              <a:buFont typeface="Arial" panose="020B0604020202020204" pitchFamily="34" charset="0"/>
              <a:buChar char="•"/>
              <a:defRPr sz="28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73602" indent="-367200" algn="l" defTabSz="1468801" rtl="0" eaLnBrk="1" latinLnBrk="0" hangingPunct="1">
              <a:lnSpc>
                <a:spcPct val="90000"/>
              </a:lnSpc>
              <a:spcBef>
                <a:spcPts val="803"/>
              </a:spcBef>
              <a:buFont typeface="Arial" panose="020B0604020202020204" pitchFamily="34" charset="0"/>
              <a:buChar char="•"/>
              <a:defRPr sz="28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508003" indent="-367200" algn="l" defTabSz="1468801" rtl="0" eaLnBrk="1" latinLnBrk="0" hangingPunct="1">
              <a:lnSpc>
                <a:spcPct val="90000"/>
              </a:lnSpc>
              <a:spcBef>
                <a:spcPts val="803"/>
              </a:spcBef>
              <a:buFont typeface="Arial" panose="020B0604020202020204" pitchFamily="34" charset="0"/>
              <a:buChar char="•"/>
              <a:defRPr sz="28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42403" indent="-367200" algn="l" defTabSz="1468801" rtl="0" eaLnBrk="1" latinLnBrk="0" hangingPunct="1">
              <a:lnSpc>
                <a:spcPct val="90000"/>
              </a:lnSpc>
              <a:spcBef>
                <a:spcPts val="803"/>
              </a:spcBef>
              <a:buFont typeface="Arial" panose="020B0604020202020204" pitchFamily="34" charset="0"/>
              <a:buChar char="•"/>
              <a:defRPr sz="28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8254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B639F-B1D1-07B8-0F92-BCCE49B87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3545462-62EE-6AEA-A3B0-6C676E95CD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B0F31D5-FFD8-A212-34D5-F653ED8D9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6856" y="10656143"/>
            <a:ext cx="5538461" cy="3599999"/>
          </a:xfrm>
          <a:prstGeom prst="rect">
            <a:avLst/>
          </a:prstGeom>
        </p:spPr>
      </p:pic>
      <p:sp>
        <p:nvSpPr>
          <p:cNvPr id="2" name="Bildplatzhalter 1">
            <a:extLst>
              <a:ext uri="{FF2B5EF4-FFF2-40B4-BE49-F238E27FC236}">
                <a16:creationId xmlns:a16="http://schemas.microsoft.com/office/drawing/2014/main" id="{E3D94087-EECB-9DEE-9D4E-34130B4E71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8474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036FA-4279-8B94-6AC5-67B6DD475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1ACBEA4-8DD5-B3E4-03FF-316D8D77DE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1C65B1C-8FBE-65DB-8887-15F1DB11D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6857" y="10656143"/>
            <a:ext cx="5538459" cy="3599999"/>
          </a:xfrm>
          <a:prstGeom prst="rect">
            <a:avLst/>
          </a:prstGeom>
        </p:spPr>
      </p:pic>
      <p:sp>
        <p:nvSpPr>
          <p:cNvPr id="2" name="Bildplatzhalter 1">
            <a:extLst>
              <a:ext uri="{FF2B5EF4-FFF2-40B4-BE49-F238E27FC236}">
                <a16:creationId xmlns:a16="http://schemas.microsoft.com/office/drawing/2014/main" id="{B33A5CC7-ABA0-5DF9-636C-63E4EC3983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8663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379B1-A789-7D1B-193E-A03469FDB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B9424A5-135A-6559-6143-F02B34EAD7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2F94EDB-A662-1590-97CD-963AA600A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6857" y="10656143"/>
            <a:ext cx="5538459" cy="3599998"/>
          </a:xfrm>
          <a:prstGeom prst="rect">
            <a:avLst/>
          </a:prstGeom>
        </p:spPr>
      </p:pic>
      <p:sp>
        <p:nvSpPr>
          <p:cNvPr id="2" name="Bildplatzhalter 1">
            <a:extLst>
              <a:ext uri="{FF2B5EF4-FFF2-40B4-BE49-F238E27FC236}">
                <a16:creationId xmlns:a16="http://schemas.microsoft.com/office/drawing/2014/main" id="{85417323-2637-416B-413D-311C868219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2300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04304-39E0-88AA-2CE6-8C611D2EF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801AB0A-9020-17D5-9B3A-33B74D564A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0FFD5A2-87D5-7959-0073-F8A203C25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6857" y="10656143"/>
            <a:ext cx="5538458" cy="3599998"/>
          </a:xfrm>
          <a:prstGeom prst="rect">
            <a:avLst/>
          </a:prstGeom>
        </p:spPr>
      </p:pic>
      <p:sp>
        <p:nvSpPr>
          <p:cNvPr id="2" name="Bildplatzhalter 1">
            <a:extLst>
              <a:ext uri="{FF2B5EF4-FFF2-40B4-BE49-F238E27FC236}">
                <a16:creationId xmlns:a16="http://schemas.microsoft.com/office/drawing/2014/main" id="{542D53DC-7594-3D59-2A23-0BAA32DBBF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9309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7C61C-3027-1E45-E28D-9299E5955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70979DC-2085-1DF2-A28C-F1BE956DE4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3F76BE8-657E-41B2-C793-BC1F12356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6857" y="10656143"/>
            <a:ext cx="5538458" cy="3599997"/>
          </a:xfrm>
          <a:prstGeom prst="rect">
            <a:avLst/>
          </a:prstGeom>
        </p:spPr>
      </p:pic>
      <p:sp>
        <p:nvSpPr>
          <p:cNvPr id="2" name="Bildplatzhalter 1">
            <a:extLst>
              <a:ext uri="{FF2B5EF4-FFF2-40B4-BE49-F238E27FC236}">
                <a16:creationId xmlns:a16="http://schemas.microsoft.com/office/drawing/2014/main" id="{AC59A24E-5887-8223-BA34-618CA1668B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52090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</Words>
  <Application>Microsoft Office PowerPoint</Application>
  <PresentationFormat>Benutzerdefiniert</PresentationFormat>
  <Paragraphs>16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6" baseType="lpstr">
      <vt:lpstr>Arial</vt:lpstr>
      <vt:lpstr>1_Office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Björn Walter</dc:creator>
  <cp:lastModifiedBy>Björn Walter</cp:lastModifiedBy>
  <cp:revision>32</cp:revision>
  <dcterms:created xsi:type="dcterms:W3CDTF">2025-11-12T21:24:53Z</dcterms:created>
  <dcterms:modified xsi:type="dcterms:W3CDTF">2025-12-03T10:06:59Z</dcterms:modified>
</cp:coreProperties>
</file>