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19548475" cy="9828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95" userDrawn="1">
          <p15:clr>
            <a:srgbClr val="A4A3A4"/>
          </p15:clr>
        </p15:guide>
        <p15:guide id="2" pos="615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>
      <p:cViewPr varScale="1">
        <p:scale>
          <a:sx n="63" d="100"/>
          <a:sy n="63" d="100"/>
        </p:scale>
        <p:origin x="48" y="672"/>
      </p:cViewPr>
      <p:guideLst>
        <p:guide orient="horz" pos="3095"/>
        <p:guide pos="615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2">
            <a:extLst>
              <a:ext uri="{FF2B5EF4-FFF2-40B4-BE49-F238E27FC236}">
                <a16:creationId xmlns:a16="http://schemas.microsoft.com/office/drawing/2014/main" id="{665BC5CF-DE89-E315-95B9-8D9465501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-1" y="-1"/>
            <a:ext cx="19548476" cy="98282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97958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2">
            <a:extLst>
              <a:ext uri="{FF2B5EF4-FFF2-40B4-BE49-F238E27FC236}">
                <a16:creationId xmlns:a16="http://schemas.microsoft.com/office/drawing/2014/main" id="{0BFC970F-A5C9-1573-C32E-EF2957178FBE}"/>
              </a:ext>
            </a:extLst>
          </p:cNvPr>
          <p:cNvSpPr>
            <a:spLocks noGrp="1"/>
          </p:cNvSpPr>
          <p:nvPr>
            <p:ph type="pic" idx="19"/>
          </p:nvPr>
        </p:nvSpPr>
        <p:spPr>
          <a:xfrm>
            <a:off x="9878399" y="3539404"/>
            <a:ext cx="9100627" cy="57832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2" name="Bildplatzhalter 2">
            <a:extLst>
              <a:ext uri="{FF2B5EF4-FFF2-40B4-BE49-F238E27FC236}">
                <a16:creationId xmlns:a16="http://schemas.microsoft.com/office/drawing/2014/main" id="{A550F350-FA26-FC48-3C3A-8A0636659258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569448" y="522288"/>
            <a:ext cx="9102974" cy="57832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41B07AC-7058-7547-8779-C6CF16DEDF5A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9879196" y="522288"/>
            <a:ext cx="4503553" cy="2782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Bildplatzhalter 2">
            <a:extLst>
              <a:ext uri="{FF2B5EF4-FFF2-40B4-BE49-F238E27FC236}">
                <a16:creationId xmlns:a16="http://schemas.microsoft.com/office/drawing/2014/main" id="{B1DACF00-9652-4506-EE21-E5EA5C3EFC81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14586541" y="522288"/>
            <a:ext cx="4392486" cy="2782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5" name="Bildplatzhalter 2">
            <a:extLst>
              <a:ext uri="{FF2B5EF4-FFF2-40B4-BE49-F238E27FC236}">
                <a16:creationId xmlns:a16="http://schemas.microsoft.com/office/drawing/2014/main" id="{667F6D8E-7EC9-9A90-DBBF-8BBD0E709C6C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568800" y="6523125"/>
            <a:ext cx="4464496" cy="2782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6" name="Bildplatzhalter 2">
            <a:extLst>
              <a:ext uri="{FF2B5EF4-FFF2-40B4-BE49-F238E27FC236}">
                <a16:creationId xmlns:a16="http://schemas.microsoft.com/office/drawing/2014/main" id="{0BA98536-B3F5-D35A-D9E9-89C96DB96935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5233656" y="6523125"/>
            <a:ext cx="4438766" cy="2782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4298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2">
            <a:extLst>
              <a:ext uri="{FF2B5EF4-FFF2-40B4-BE49-F238E27FC236}">
                <a16:creationId xmlns:a16="http://schemas.microsoft.com/office/drawing/2014/main" id="{A550F350-FA26-FC48-3C3A-8A0636659258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569448" y="1853313"/>
            <a:ext cx="9108000" cy="61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41B07AC-7058-7547-8779-C6CF16DEDF5A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9879196" y="1853312"/>
            <a:ext cx="4503553" cy="29506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Bildplatzhalter 2">
            <a:extLst>
              <a:ext uri="{FF2B5EF4-FFF2-40B4-BE49-F238E27FC236}">
                <a16:creationId xmlns:a16="http://schemas.microsoft.com/office/drawing/2014/main" id="{B1DACF00-9652-4506-EE21-E5EA5C3EFC81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14586541" y="1853313"/>
            <a:ext cx="4392486" cy="29506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7" name="Bildplatzhalter 2">
            <a:extLst>
              <a:ext uri="{FF2B5EF4-FFF2-40B4-BE49-F238E27FC236}">
                <a16:creationId xmlns:a16="http://schemas.microsoft.com/office/drawing/2014/main" id="{99B27CBE-EBC0-5158-3452-19483E774FE6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9879196" y="5024202"/>
            <a:ext cx="4503553" cy="29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8" name="Bildplatzhalter 2">
            <a:extLst>
              <a:ext uri="{FF2B5EF4-FFF2-40B4-BE49-F238E27FC236}">
                <a16:creationId xmlns:a16="http://schemas.microsoft.com/office/drawing/2014/main" id="{E40DDF1D-2BD3-B7BA-A94D-7649016FA971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14586541" y="5025600"/>
            <a:ext cx="4392486" cy="29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409670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2">
            <a:extLst>
              <a:ext uri="{FF2B5EF4-FFF2-40B4-BE49-F238E27FC236}">
                <a16:creationId xmlns:a16="http://schemas.microsoft.com/office/drawing/2014/main" id="{A550F350-FA26-FC48-3C3A-8A0636659258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569448" y="1853313"/>
            <a:ext cx="9108000" cy="61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5" name="Bildplatzhalter 2">
            <a:extLst>
              <a:ext uri="{FF2B5EF4-FFF2-40B4-BE49-F238E27FC236}">
                <a16:creationId xmlns:a16="http://schemas.microsoft.com/office/drawing/2014/main" id="{69FF913D-6BBF-6646-E850-E905C4479168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9871027" y="1853313"/>
            <a:ext cx="9108000" cy="61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60401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2">
            <a:extLst>
              <a:ext uri="{FF2B5EF4-FFF2-40B4-BE49-F238E27FC236}">
                <a16:creationId xmlns:a16="http://schemas.microsoft.com/office/drawing/2014/main" id="{665BC5CF-DE89-E315-95B9-8D9465501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" y="0"/>
            <a:ext cx="9774236" cy="98282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2" name="Bildplatzhalter 2">
            <a:extLst>
              <a:ext uri="{FF2B5EF4-FFF2-40B4-BE49-F238E27FC236}">
                <a16:creationId xmlns:a16="http://schemas.microsoft.com/office/drawing/2014/main" id="{62DFD30D-1B87-B53A-BF1F-E5907F72A075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9774238" y="0"/>
            <a:ext cx="9774235" cy="98282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91382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2">
            <a:extLst>
              <a:ext uri="{FF2B5EF4-FFF2-40B4-BE49-F238E27FC236}">
                <a16:creationId xmlns:a16="http://schemas.microsoft.com/office/drawing/2014/main" id="{665BC5CF-DE89-E315-95B9-8D9465501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7213" y="522288"/>
            <a:ext cx="9073009" cy="87836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2" name="Bildplatzhalter 2">
            <a:extLst>
              <a:ext uri="{FF2B5EF4-FFF2-40B4-BE49-F238E27FC236}">
                <a16:creationId xmlns:a16="http://schemas.microsoft.com/office/drawing/2014/main" id="{62DFD30D-1B87-B53A-BF1F-E5907F72A075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9918253" y="522288"/>
            <a:ext cx="9073010" cy="87836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34262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2">
            <a:extLst>
              <a:ext uri="{FF2B5EF4-FFF2-40B4-BE49-F238E27FC236}">
                <a16:creationId xmlns:a16="http://schemas.microsoft.com/office/drawing/2014/main" id="{665BC5CF-DE89-E315-95B9-8D9465501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7213" y="522289"/>
            <a:ext cx="4392487" cy="42478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2" name="Bildplatzhalter 2">
            <a:extLst>
              <a:ext uri="{FF2B5EF4-FFF2-40B4-BE49-F238E27FC236}">
                <a16:creationId xmlns:a16="http://schemas.microsoft.com/office/drawing/2014/main" id="{62DFD30D-1B87-B53A-BF1F-E5907F72A075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9918253" y="522288"/>
            <a:ext cx="9073010" cy="87836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0B12494-3702-F7FC-31FE-D4557736752A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5235961" y="522288"/>
            <a:ext cx="4392000" cy="42478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 dirty="0"/>
          </a:p>
        </p:txBody>
      </p:sp>
      <p:sp>
        <p:nvSpPr>
          <p:cNvPr id="4" name="Bildplatzhalter 2">
            <a:extLst>
              <a:ext uri="{FF2B5EF4-FFF2-40B4-BE49-F238E27FC236}">
                <a16:creationId xmlns:a16="http://schemas.microsoft.com/office/drawing/2014/main" id="{B56ABB80-D7A6-2C54-38B7-FB529226E1BB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557212" y="5058124"/>
            <a:ext cx="4392487" cy="42478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5" name="Bildplatzhalter 2">
            <a:extLst>
              <a:ext uri="{FF2B5EF4-FFF2-40B4-BE49-F238E27FC236}">
                <a16:creationId xmlns:a16="http://schemas.microsoft.com/office/drawing/2014/main" id="{A9B89C47-2BE9-FDD6-5AD2-DA230CA686E1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5234400" y="5058123"/>
            <a:ext cx="4392000" cy="42478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905229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2">
            <a:extLst>
              <a:ext uri="{FF2B5EF4-FFF2-40B4-BE49-F238E27FC236}">
                <a16:creationId xmlns:a16="http://schemas.microsoft.com/office/drawing/2014/main" id="{665BC5CF-DE89-E315-95B9-8D9465501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9917466" y="522289"/>
            <a:ext cx="4392487" cy="42478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2" name="Bildplatzhalter 2">
            <a:extLst>
              <a:ext uri="{FF2B5EF4-FFF2-40B4-BE49-F238E27FC236}">
                <a16:creationId xmlns:a16="http://schemas.microsoft.com/office/drawing/2014/main" id="{62DFD30D-1B87-B53A-BF1F-E5907F72A075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560261" y="522288"/>
            <a:ext cx="9070748" cy="87836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0B12494-3702-F7FC-31FE-D4557736752A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14596214" y="522288"/>
            <a:ext cx="4392000" cy="42478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 dirty="0"/>
          </a:p>
        </p:txBody>
      </p:sp>
      <p:sp>
        <p:nvSpPr>
          <p:cNvPr id="4" name="Bildplatzhalter 2">
            <a:extLst>
              <a:ext uri="{FF2B5EF4-FFF2-40B4-BE49-F238E27FC236}">
                <a16:creationId xmlns:a16="http://schemas.microsoft.com/office/drawing/2014/main" id="{B56ABB80-D7A6-2C54-38B7-FB529226E1BB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9917465" y="5058124"/>
            <a:ext cx="4392487" cy="42478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5" name="Bildplatzhalter 2">
            <a:extLst>
              <a:ext uri="{FF2B5EF4-FFF2-40B4-BE49-F238E27FC236}">
                <a16:creationId xmlns:a16="http://schemas.microsoft.com/office/drawing/2014/main" id="{A9B89C47-2BE9-FDD6-5AD2-DA230CA686E1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14594653" y="5058123"/>
            <a:ext cx="4392000" cy="42478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594342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2">
            <a:extLst>
              <a:ext uri="{FF2B5EF4-FFF2-40B4-BE49-F238E27FC236}">
                <a16:creationId xmlns:a16="http://schemas.microsoft.com/office/drawing/2014/main" id="{62DFD30D-1B87-B53A-BF1F-E5907F72A075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558000" y="522288"/>
            <a:ext cx="13751952" cy="87836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0B12494-3702-F7FC-31FE-D4557736752A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14596214" y="522288"/>
            <a:ext cx="4392000" cy="42478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 dirty="0"/>
          </a:p>
        </p:txBody>
      </p:sp>
      <p:sp>
        <p:nvSpPr>
          <p:cNvPr id="5" name="Bildplatzhalter 2">
            <a:extLst>
              <a:ext uri="{FF2B5EF4-FFF2-40B4-BE49-F238E27FC236}">
                <a16:creationId xmlns:a16="http://schemas.microsoft.com/office/drawing/2014/main" id="{A9B89C47-2BE9-FDD6-5AD2-DA230CA686E1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14594653" y="5058123"/>
            <a:ext cx="4392000" cy="42478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54801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2">
            <a:extLst>
              <a:ext uri="{FF2B5EF4-FFF2-40B4-BE49-F238E27FC236}">
                <a16:creationId xmlns:a16="http://schemas.microsoft.com/office/drawing/2014/main" id="{62DFD30D-1B87-B53A-BF1F-E5907F72A075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5231395" y="522288"/>
            <a:ext cx="13751952" cy="87836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0B12494-3702-F7FC-31FE-D4557736752A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564845" y="522288"/>
            <a:ext cx="4392000" cy="42478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 dirty="0"/>
          </a:p>
        </p:txBody>
      </p:sp>
      <p:sp>
        <p:nvSpPr>
          <p:cNvPr id="5" name="Bildplatzhalter 2">
            <a:extLst>
              <a:ext uri="{FF2B5EF4-FFF2-40B4-BE49-F238E27FC236}">
                <a16:creationId xmlns:a16="http://schemas.microsoft.com/office/drawing/2014/main" id="{A9B89C47-2BE9-FDD6-5AD2-DA230CA686E1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564845" y="5058123"/>
            <a:ext cx="4392000" cy="42478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251723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2">
            <a:extLst>
              <a:ext uri="{FF2B5EF4-FFF2-40B4-BE49-F238E27FC236}">
                <a16:creationId xmlns:a16="http://schemas.microsoft.com/office/drawing/2014/main" id="{665BC5CF-DE89-E315-95B9-8D9465501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7213" y="522288"/>
            <a:ext cx="4464496" cy="2782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2" name="Bildplatzhalter 2">
            <a:extLst>
              <a:ext uri="{FF2B5EF4-FFF2-40B4-BE49-F238E27FC236}">
                <a16:creationId xmlns:a16="http://schemas.microsoft.com/office/drawing/2014/main" id="{A550F350-FA26-FC48-3C3A-8A0636659258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5233656" y="522288"/>
            <a:ext cx="4438766" cy="2782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41B07AC-7058-7547-8779-C6CF16DEDF5A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9879196" y="522288"/>
            <a:ext cx="4503553" cy="2782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Bildplatzhalter 2">
            <a:extLst>
              <a:ext uri="{FF2B5EF4-FFF2-40B4-BE49-F238E27FC236}">
                <a16:creationId xmlns:a16="http://schemas.microsoft.com/office/drawing/2014/main" id="{B1DACF00-9652-4506-EE21-E5EA5C3EFC81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14586541" y="522288"/>
            <a:ext cx="4392486" cy="2782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5" name="Bildplatzhalter 2">
            <a:extLst>
              <a:ext uri="{FF2B5EF4-FFF2-40B4-BE49-F238E27FC236}">
                <a16:creationId xmlns:a16="http://schemas.microsoft.com/office/drawing/2014/main" id="{667F6D8E-7EC9-9A90-DBBF-8BBD0E709C6C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557213" y="6523125"/>
            <a:ext cx="4464496" cy="2782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6" name="Bildplatzhalter 2">
            <a:extLst>
              <a:ext uri="{FF2B5EF4-FFF2-40B4-BE49-F238E27FC236}">
                <a16:creationId xmlns:a16="http://schemas.microsoft.com/office/drawing/2014/main" id="{0BA98536-B3F5-D35A-D9E9-89C96DB96935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5233656" y="6523125"/>
            <a:ext cx="4438766" cy="2782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8" name="Bildplatzhalter 2">
            <a:extLst>
              <a:ext uri="{FF2B5EF4-FFF2-40B4-BE49-F238E27FC236}">
                <a16:creationId xmlns:a16="http://schemas.microsoft.com/office/drawing/2014/main" id="{20524F79-5016-154F-B688-2002E785EDA1}"/>
              </a:ext>
            </a:extLst>
          </p:cNvPr>
          <p:cNvSpPr>
            <a:spLocks noGrp="1"/>
          </p:cNvSpPr>
          <p:nvPr>
            <p:ph type="pic" idx="15"/>
          </p:nvPr>
        </p:nvSpPr>
        <p:spPr>
          <a:xfrm>
            <a:off x="9879196" y="6523125"/>
            <a:ext cx="4503553" cy="2782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9" name="Bildplatzhalter 2">
            <a:extLst>
              <a:ext uri="{FF2B5EF4-FFF2-40B4-BE49-F238E27FC236}">
                <a16:creationId xmlns:a16="http://schemas.microsoft.com/office/drawing/2014/main" id="{8CE8B805-B62D-0697-BF56-3EE6EB0FD8F9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14586541" y="6523125"/>
            <a:ext cx="4392486" cy="2782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10" name="Bildplatzhalter 2">
            <a:extLst>
              <a:ext uri="{FF2B5EF4-FFF2-40B4-BE49-F238E27FC236}">
                <a16:creationId xmlns:a16="http://schemas.microsoft.com/office/drawing/2014/main" id="{334AFE13-4883-42EF-C01D-DA0595E8F3CD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557213" y="3522706"/>
            <a:ext cx="4464496" cy="2782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11" name="Bildplatzhalter 2">
            <a:extLst>
              <a:ext uri="{FF2B5EF4-FFF2-40B4-BE49-F238E27FC236}">
                <a16:creationId xmlns:a16="http://schemas.microsoft.com/office/drawing/2014/main" id="{F56534C5-A02D-297C-5079-5AD0641F9E66}"/>
              </a:ext>
            </a:extLst>
          </p:cNvPr>
          <p:cNvSpPr>
            <a:spLocks noGrp="1"/>
          </p:cNvSpPr>
          <p:nvPr>
            <p:ph type="pic" idx="18"/>
          </p:nvPr>
        </p:nvSpPr>
        <p:spPr>
          <a:xfrm>
            <a:off x="5233656" y="3522706"/>
            <a:ext cx="4438766" cy="2782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12" name="Bildplatzhalter 2">
            <a:extLst>
              <a:ext uri="{FF2B5EF4-FFF2-40B4-BE49-F238E27FC236}">
                <a16:creationId xmlns:a16="http://schemas.microsoft.com/office/drawing/2014/main" id="{0BFC970F-A5C9-1573-C32E-EF2957178FBE}"/>
              </a:ext>
            </a:extLst>
          </p:cNvPr>
          <p:cNvSpPr>
            <a:spLocks noGrp="1"/>
          </p:cNvSpPr>
          <p:nvPr>
            <p:ph type="pic" idx="19"/>
          </p:nvPr>
        </p:nvSpPr>
        <p:spPr>
          <a:xfrm>
            <a:off x="9879196" y="3522706"/>
            <a:ext cx="4503553" cy="2782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9F486481-0CAA-B70C-22F9-0C297983965B}"/>
              </a:ext>
            </a:extLst>
          </p:cNvPr>
          <p:cNvSpPr>
            <a:spLocks noGrp="1"/>
          </p:cNvSpPr>
          <p:nvPr>
            <p:ph type="pic" idx="20"/>
          </p:nvPr>
        </p:nvSpPr>
        <p:spPr>
          <a:xfrm>
            <a:off x="14586541" y="3522706"/>
            <a:ext cx="4392486" cy="2782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42196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2">
            <a:extLst>
              <a:ext uri="{FF2B5EF4-FFF2-40B4-BE49-F238E27FC236}">
                <a16:creationId xmlns:a16="http://schemas.microsoft.com/office/drawing/2014/main" id="{A550F350-FA26-FC48-3C3A-8A0636659258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557213" y="522288"/>
            <a:ext cx="9115209" cy="57832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41B07AC-7058-7547-8779-C6CF16DEDF5A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9879196" y="522288"/>
            <a:ext cx="4503553" cy="2782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Bildplatzhalter 2">
            <a:extLst>
              <a:ext uri="{FF2B5EF4-FFF2-40B4-BE49-F238E27FC236}">
                <a16:creationId xmlns:a16="http://schemas.microsoft.com/office/drawing/2014/main" id="{B1DACF00-9652-4506-EE21-E5EA5C3EFC81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14586541" y="522288"/>
            <a:ext cx="4392486" cy="2782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5" name="Bildplatzhalter 2">
            <a:extLst>
              <a:ext uri="{FF2B5EF4-FFF2-40B4-BE49-F238E27FC236}">
                <a16:creationId xmlns:a16="http://schemas.microsoft.com/office/drawing/2014/main" id="{667F6D8E-7EC9-9A90-DBBF-8BBD0E709C6C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557213" y="6523125"/>
            <a:ext cx="4464496" cy="2782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6" name="Bildplatzhalter 2">
            <a:extLst>
              <a:ext uri="{FF2B5EF4-FFF2-40B4-BE49-F238E27FC236}">
                <a16:creationId xmlns:a16="http://schemas.microsoft.com/office/drawing/2014/main" id="{0BA98536-B3F5-D35A-D9E9-89C96DB96935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5233656" y="6523125"/>
            <a:ext cx="4438766" cy="2782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8" name="Bildplatzhalter 2">
            <a:extLst>
              <a:ext uri="{FF2B5EF4-FFF2-40B4-BE49-F238E27FC236}">
                <a16:creationId xmlns:a16="http://schemas.microsoft.com/office/drawing/2014/main" id="{20524F79-5016-154F-B688-2002E785EDA1}"/>
              </a:ext>
            </a:extLst>
          </p:cNvPr>
          <p:cNvSpPr>
            <a:spLocks noGrp="1"/>
          </p:cNvSpPr>
          <p:nvPr>
            <p:ph type="pic" idx="15"/>
          </p:nvPr>
        </p:nvSpPr>
        <p:spPr>
          <a:xfrm>
            <a:off x="9879196" y="6523125"/>
            <a:ext cx="4503553" cy="2782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9" name="Bildplatzhalter 2">
            <a:extLst>
              <a:ext uri="{FF2B5EF4-FFF2-40B4-BE49-F238E27FC236}">
                <a16:creationId xmlns:a16="http://schemas.microsoft.com/office/drawing/2014/main" id="{8CE8B805-B62D-0697-BF56-3EE6EB0FD8F9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14586541" y="6523125"/>
            <a:ext cx="4392486" cy="2782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12" name="Bildplatzhalter 2">
            <a:extLst>
              <a:ext uri="{FF2B5EF4-FFF2-40B4-BE49-F238E27FC236}">
                <a16:creationId xmlns:a16="http://schemas.microsoft.com/office/drawing/2014/main" id="{0BFC970F-A5C9-1573-C32E-EF2957178FBE}"/>
              </a:ext>
            </a:extLst>
          </p:cNvPr>
          <p:cNvSpPr>
            <a:spLocks noGrp="1"/>
          </p:cNvSpPr>
          <p:nvPr>
            <p:ph type="pic" idx="19"/>
          </p:nvPr>
        </p:nvSpPr>
        <p:spPr>
          <a:xfrm>
            <a:off x="9879196" y="3522706"/>
            <a:ext cx="4503553" cy="2782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9F486481-0CAA-B70C-22F9-0C297983965B}"/>
              </a:ext>
            </a:extLst>
          </p:cNvPr>
          <p:cNvSpPr>
            <a:spLocks noGrp="1"/>
          </p:cNvSpPr>
          <p:nvPr>
            <p:ph type="pic" idx="20"/>
          </p:nvPr>
        </p:nvSpPr>
        <p:spPr>
          <a:xfrm>
            <a:off x="14586541" y="3522706"/>
            <a:ext cx="4392486" cy="2782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63655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3065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76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29" userDrawn="1">
          <p15:clr>
            <a:srgbClr val="9FCC3B"/>
          </p15:clr>
        </p15:guide>
        <p15:guide id="2" pos="79" userDrawn="1">
          <p15:clr>
            <a:srgbClr val="F26B43"/>
          </p15:clr>
        </p15:guide>
        <p15:guide id="3" pos="6157" userDrawn="1">
          <p15:clr>
            <a:srgbClr val="F26B43"/>
          </p15:clr>
        </p15:guide>
        <p15:guide id="4" pos="12235" userDrawn="1">
          <p15:clr>
            <a:srgbClr val="F26B43"/>
          </p15:clr>
        </p15:guide>
        <p15:guide id="5" orient="horz" pos="56" userDrawn="1">
          <p15:clr>
            <a:srgbClr val="F26B43"/>
          </p15:clr>
        </p15:guide>
        <p15:guide id="6" orient="horz" pos="6135" userDrawn="1">
          <p15:clr>
            <a:srgbClr val="F26B43"/>
          </p15:clr>
        </p15:guide>
        <p15:guide id="7" pos="351" userDrawn="1">
          <p15:clr>
            <a:srgbClr val="9FCC3B"/>
          </p15:clr>
        </p15:guide>
        <p15:guide id="8" pos="11963" userDrawn="1">
          <p15:clr>
            <a:srgbClr val="9FCC3B"/>
          </p15:clr>
        </p15:guide>
        <p15:guide id="9" orient="horz" pos="3095" userDrawn="1">
          <p15:clr>
            <a:srgbClr val="F26B43"/>
          </p15:clr>
        </p15:guide>
        <p15:guide id="10" orient="horz" pos="586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etransfer.com/" TargetMode="External"/><Relationship Id="rId2" Type="http://schemas.openxmlformats.org/officeDocument/2006/relationships/hyperlink" Target="http://www.expertfoto.ch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info@expertfoto.ch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7CA87545-3FA8-FDAE-E118-975AD3B189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3768891"/>
              </p:ext>
            </p:extLst>
          </p:nvPr>
        </p:nvGraphicFramePr>
        <p:xfrm>
          <a:off x="557212" y="522288"/>
          <a:ext cx="10714419" cy="8055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4713">
                  <a:extLst>
                    <a:ext uri="{9D8B030D-6E8A-4147-A177-3AD203B41FA5}">
                      <a16:colId xmlns:a16="http://schemas.microsoft.com/office/drawing/2014/main" val="1228090347"/>
                    </a:ext>
                  </a:extLst>
                </a:gridCol>
                <a:gridCol w="7719706">
                  <a:extLst>
                    <a:ext uri="{9D8B030D-6E8A-4147-A177-3AD203B41FA5}">
                      <a16:colId xmlns:a16="http://schemas.microsoft.com/office/drawing/2014/main" val="501199958"/>
                    </a:ext>
                  </a:extLst>
                </a:gridCol>
              </a:tblGrid>
              <a:tr h="537004">
                <a:tc gridSpan="2">
                  <a:txBody>
                    <a:bodyPr/>
                    <a:lstStyle/>
                    <a:p>
                      <a:pPr algn="ctr"/>
                      <a:r>
                        <a:rPr lang="de-DE" sz="29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Bestellung Fotobuch Gigant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8320436"/>
                  </a:ext>
                </a:extLst>
              </a:tr>
              <a:tr h="537004">
                <a:tc>
                  <a:txBody>
                    <a:bodyPr/>
                    <a:lstStyle/>
                    <a:p>
                      <a:r>
                        <a:rPr lang="de-DE" sz="2900" dirty="0"/>
                        <a:t>Projektname: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90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0886596"/>
                  </a:ext>
                </a:extLst>
              </a:tr>
              <a:tr h="537004">
                <a:tc>
                  <a:txBody>
                    <a:bodyPr/>
                    <a:lstStyle/>
                    <a:p>
                      <a:r>
                        <a:rPr lang="de-DE" sz="2900" dirty="0"/>
                        <a:t>Anzahl Bücher: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90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1229570"/>
                  </a:ext>
                </a:extLst>
              </a:tr>
              <a:tr h="537004">
                <a:tc>
                  <a:txBody>
                    <a:bodyPr/>
                    <a:lstStyle/>
                    <a:p>
                      <a:r>
                        <a:rPr lang="de-DE" sz="2900" dirty="0"/>
                        <a:t>Vorname: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de-DE" sz="290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6917785"/>
                  </a:ext>
                </a:extLst>
              </a:tr>
              <a:tr h="537004">
                <a:tc>
                  <a:txBody>
                    <a:bodyPr/>
                    <a:lstStyle/>
                    <a:p>
                      <a:r>
                        <a:rPr lang="de-DE" sz="2900" dirty="0"/>
                        <a:t>Nachname: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90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3277120"/>
                  </a:ext>
                </a:extLst>
              </a:tr>
              <a:tr h="537004">
                <a:tc>
                  <a:txBody>
                    <a:bodyPr/>
                    <a:lstStyle/>
                    <a:p>
                      <a:r>
                        <a:rPr lang="de-DE" sz="2900" dirty="0"/>
                        <a:t>Adresse: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90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5928571"/>
                  </a:ext>
                </a:extLst>
              </a:tr>
              <a:tr h="537004">
                <a:tc>
                  <a:txBody>
                    <a:bodyPr/>
                    <a:lstStyle/>
                    <a:p>
                      <a:r>
                        <a:rPr lang="de-DE" sz="2900" dirty="0"/>
                        <a:t>PLZ: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90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5448735"/>
                  </a:ext>
                </a:extLst>
              </a:tr>
              <a:tr h="537004">
                <a:tc>
                  <a:txBody>
                    <a:bodyPr/>
                    <a:lstStyle/>
                    <a:p>
                      <a:r>
                        <a:rPr lang="de-DE" sz="2900" dirty="0"/>
                        <a:t>Ort: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90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2436208"/>
                  </a:ext>
                </a:extLst>
              </a:tr>
              <a:tr h="537004">
                <a:tc>
                  <a:txBody>
                    <a:bodyPr/>
                    <a:lstStyle/>
                    <a:p>
                      <a:pPr marL="0" marR="0" lvl="0" indent="0" algn="l" defTabSz="146880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900" dirty="0"/>
                        <a:t>E-Mail-Adresse: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90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9848655"/>
                  </a:ext>
                </a:extLst>
              </a:tr>
              <a:tr h="537004">
                <a:tc>
                  <a:txBody>
                    <a:bodyPr/>
                    <a:lstStyle/>
                    <a:p>
                      <a:r>
                        <a:rPr lang="de-DE" sz="2900" dirty="0"/>
                        <a:t>Telefon Nr.: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90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787715"/>
                  </a:ext>
                </a:extLst>
              </a:tr>
              <a:tr h="537004">
                <a:tc>
                  <a:txBody>
                    <a:bodyPr/>
                    <a:lstStyle/>
                    <a:p>
                      <a:r>
                        <a:rPr lang="de-DE" sz="2900" dirty="0"/>
                        <a:t>Gutscheincode: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90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6860567"/>
                  </a:ext>
                </a:extLst>
              </a:tr>
              <a:tr h="537004">
                <a:tc>
                  <a:txBody>
                    <a:bodyPr/>
                    <a:lstStyle/>
                    <a:p>
                      <a:r>
                        <a:rPr lang="de-DE" sz="2900" dirty="0"/>
                        <a:t>Bemerkungen: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290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91796"/>
                  </a:ext>
                </a:extLst>
              </a:tr>
              <a:tr h="537004">
                <a:tc>
                  <a:txBody>
                    <a:bodyPr/>
                    <a:lstStyle/>
                    <a:p>
                      <a:endParaRPr lang="de-DE" sz="290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2186483"/>
                  </a:ext>
                </a:extLst>
              </a:tr>
              <a:tr h="537004">
                <a:tc>
                  <a:txBody>
                    <a:bodyPr/>
                    <a:lstStyle/>
                    <a:p>
                      <a:endParaRPr lang="de-DE" sz="290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716430"/>
                  </a:ext>
                </a:extLst>
              </a:tr>
              <a:tr h="537004">
                <a:tc>
                  <a:txBody>
                    <a:bodyPr/>
                    <a:lstStyle/>
                    <a:p>
                      <a:endParaRPr lang="de-DE" sz="290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136712"/>
                  </a:ext>
                </a:extLst>
              </a:tr>
            </a:tbl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id="{2FB9844B-FED8-C63B-9BF5-BDE43112FC70}"/>
              </a:ext>
            </a:extLst>
          </p:cNvPr>
          <p:cNvSpPr txBox="1"/>
          <p:nvPr/>
        </p:nvSpPr>
        <p:spPr>
          <a:xfrm>
            <a:off x="557212" y="9018562"/>
            <a:ext cx="18434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dirty="0"/>
              <a:t>expertfoto.ch – Walter Egon AG – Dorf 519 – CH-3925 Grächen – +41 27 956 11 12 – </a:t>
            </a:r>
            <a:r>
              <a:rPr lang="de-CH" dirty="0">
                <a:hlinkClick r:id="rId2"/>
              </a:rPr>
              <a:t>www.expertfoto.ch</a:t>
            </a:r>
            <a:r>
              <a:rPr lang="de-CH" dirty="0"/>
              <a:t> – info@expertfoto.ch 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3594993E-A824-B1B6-42F3-73B5A67CF960}"/>
              </a:ext>
            </a:extLst>
          </p:cNvPr>
          <p:cNvSpPr txBox="1"/>
          <p:nvPr/>
        </p:nvSpPr>
        <p:spPr>
          <a:xfrm>
            <a:off x="11430421" y="1313706"/>
            <a:ext cx="838837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Grundeinstellung für die Bildqualität in PowerPoint (Einmalige Anpassung): </a:t>
            </a:r>
          </a:p>
          <a:p>
            <a:r>
              <a:rPr lang="de-CH" i="1" dirty="0"/>
              <a:t>Datei – Optionen – Erweitert – Drucken – Hohe Qualität (Haken On) </a:t>
            </a:r>
          </a:p>
          <a:p>
            <a:endParaRPr lang="de-CH" i="1" dirty="0"/>
          </a:p>
          <a:p>
            <a:r>
              <a:rPr lang="de-CH" dirty="0"/>
              <a:t>Nach dem Gestalten des Kalenders das Dokument als PDF exportieren: </a:t>
            </a:r>
          </a:p>
          <a:p>
            <a:r>
              <a:rPr lang="de-CH" i="1" dirty="0"/>
              <a:t>Datei – Exportieren – Adobe PDF erstellen</a:t>
            </a:r>
          </a:p>
          <a:p>
            <a:endParaRPr lang="de-CH" i="1" dirty="0"/>
          </a:p>
          <a:p>
            <a:r>
              <a:rPr lang="de-CH" dirty="0"/>
              <a:t>Gespeichertes PDF mit </a:t>
            </a:r>
            <a:r>
              <a:rPr lang="de-CH" dirty="0">
                <a:hlinkClick r:id="rId3"/>
              </a:rPr>
              <a:t>www.wetransfer.com</a:t>
            </a:r>
            <a:r>
              <a:rPr lang="de-CH" dirty="0"/>
              <a:t> an </a:t>
            </a:r>
            <a:r>
              <a:rPr lang="de-CH" dirty="0">
                <a:hlinkClick r:id="rId4"/>
              </a:rPr>
              <a:t>info@expertfoto.ch</a:t>
            </a:r>
            <a:r>
              <a:rPr lang="de-CH" dirty="0"/>
              <a:t> senden.</a:t>
            </a:r>
          </a:p>
        </p:txBody>
      </p:sp>
    </p:spTree>
    <p:extLst>
      <p:ext uri="{BB962C8B-B14F-4D97-AF65-F5344CB8AC3E}">
        <p14:creationId xmlns:p14="http://schemas.microsoft.com/office/powerpoint/2010/main" val="3049218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3">
            <a:extLst>
              <a:ext uri="{FF2B5EF4-FFF2-40B4-BE49-F238E27FC236}">
                <a16:creationId xmlns:a16="http://schemas.microsoft.com/office/drawing/2014/main" id="{3FBF2DC7-BAD1-AD23-4DD4-22B74ADA9899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C8C608A-C43B-9910-0A58-5035BC536E4D}"/>
              </a:ext>
            </a:extLst>
          </p:cNvPr>
          <p:cNvSpPr>
            <a:spLocks noGrp="1"/>
          </p:cNvSpPr>
          <p:nvPr>
            <p:ph type="pic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464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3">
            <a:extLst>
              <a:ext uri="{FF2B5EF4-FFF2-40B4-BE49-F238E27FC236}">
                <a16:creationId xmlns:a16="http://schemas.microsoft.com/office/drawing/2014/main" id="{44941DF7-6EBC-9401-10AD-9A9408B7D577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DA31149E-7E06-0F2C-FD2C-57324E88C34A}"/>
              </a:ext>
            </a:extLst>
          </p:cNvPr>
          <p:cNvSpPr>
            <a:spLocks noGrp="1"/>
          </p:cNvSpPr>
          <p:nvPr>
            <p:ph type="pic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9E654C99-4059-904E-655C-9D2DEF84BBA6}"/>
              </a:ext>
            </a:extLst>
          </p:cNvPr>
          <p:cNvSpPr>
            <a:spLocks noGrp="1"/>
          </p:cNvSpPr>
          <p:nvPr>
            <p:ph type="pic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7D487388-02BB-A07E-04AC-AABC09469760}"/>
              </a:ext>
            </a:extLst>
          </p:cNvPr>
          <p:cNvSpPr>
            <a:spLocks noGrp="1"/>
          </p:cNvSpPr>
          <p:nvPr>
            <p:ph type="pic" idx="12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95F34132-9F89-B173-4599-61041C2709E6}"/>
              </a:ext>
            </a:extLst>
          </p:cNvPr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6962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C1A86EC3-F60D-331A-FA0A-2BF8B4D59E75}"/>
              </a:ext>
            </a:extLst>
          </p:cNvPr>
          <p:cNvSpPr>
            <a:spLocks noGrp="1"/>
          </p:cNvSpPr>
          <p:nvPr>
            <p:ph type="pic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A895D1B-9CAA-9DCD-5BAF-C00C0FC3752C}"/>
              </a:ext>
            </a:extLst>
          </p:cNvPr>
          <p:cNvSpPr>
            <a:spLocks noGrp="1"/>
          </p:cNvSpPr>
          <p:nvPr>
            <p:ph type="pic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3F10A41A-25B7-F94D-EF66-7479CF96C417}"/>
              </a:ext>
            </a:extLst>
          </p:cNvPr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6430868"/>
      </p:ext>
    </p:extLst>
  </p:cSld>
  <p:clrMapOvr>
    <a:masterClrMapping/>
  </p:clrMapOvr>
</p:sld>
</file>

<file path=ppt/theme/theme1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117</Words>
  <Application>Microsoft Office PowerPoint</Application>
  <PresentationFormat>Benutzerdefiniert</PresentationFormat>
  <Paragraphs>20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6" baseType="lpstr">
      <vt:lpstr>Arial</vt:lpstr>
      <vt:lpstr>Benutzerdefiniertes Design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Björn Walter</dc:creator>
  <cp:lastModifiedBy>Björn Walter</cp:lastModifiedBy>
  <cp:revision>7</cp:revision>
  <dcterms:created xsi:type="dcterms:W3CDTF">2025-12-16T15:45:55Z</dcterms:created>
  <dcterms:modified xsi:type="dcterms:W3CDTF">2025-12-16T22:40:39Z</dcterms:modified>
</cp:coreProperties>
</file>