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21945600" cy="10972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6912" userDrawn="1">
          <p15:clr>
            <a:srgbClr val="A4A3A4"/>
          </p15:clr>
        </p15:guide>
        <p15:guide id="4" pos="13330" userDrawn="1">
          <p15:clr>
            <a:srgbClr val="A4A3A4"/>
          </p15:clr>
        </p15:guide>
        <p15:guide id="5" orient="horz" pos="304" userDrawn="1">
          <p15:clr>
            <a:srgbClr val="A4A3A4"/>
          </p15:clr>
        </p15:guide>
        <p15:guide id="6" orient="horz" pos="6608" userDrawn="1">
          <p15:clr>
            <a:srgbClr val="A4A3A4"/>
          </p15:clr>
        </p15:guide>
        <p15:guide id="7" pos="6821" userDrawn="1">
          <p15:clr>
            <a:srgbClr val="A4A3A4"/>
          </p15:clr>
        </p15:guide>
        <p15:guide id="10" pos="471" userDrawn="1">
          <p15:clr>
            <a:srgbClr val="A4A3A4"/>
          </p15:clr>
        </p15:guide>
        <p15:guide id="11" pos="70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howGuides="1">
      <p:cViewPr varScale="1">
        <p:scale>
          <a:sx n="66" d="100"/>
          <a:sy n="66" d="100"/>
        </p:scale>
        <p:origin x="102" y="336"/>
      </p:cViewPr>
      <p:guideLst>
        <p:guide orient="horz" pos="3456"/>
        <p:guide pos="6912"/>
        <p:guide pos="13330"/>
        <p:guide orient="horz" pos="304"/>
        <p:guide orient="horz" pos="6608"/>
        <p:guide pos="6821"/>
        <p:guide pos="471"/>
        <p:guide pos="70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187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584201"/>
            <a:ext cx="18928080" cy="21209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2921000"/>
            <a:ext cx="18928080" cy="6962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AF7DAF7B-CBFD-4190-9E72-E1E95AAF3D77}" type="datetimeFigureOut">
              <a:rPr lang="de-CH" smtClean="0"/>
              <a:t>16.12.2025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10170161"/>
            <a:ext cx="7406640" cy="584200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FCE9077E-73BF-4C3E-B39E-E7855F4963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277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0" y="584200"/>
            <a:ext cx="4732020" cy="9298941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584200"/>
            <a:ext cx="13921740" cy="92989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AF7DAF7B-CBFD-4190-9E72-E1E95AAF3D77}" type="datetimeFigureOut">
              <a:rPr lang="de-CH" smtClean="0"/>
              <a:t>16.12.2025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10170161"/>
            <a:ext cx="7406640" cy="584200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FCE9077E-73BF-4C3E-B39E-E7855F4963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762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584201"/>
            <a:ext cx="18928080" cy="21209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921000"/>
            <a:ext cx="18928080" cy="69621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AF7DAF7B-CBFD-4190-9E72-E1E95AAF3D77}" type="datetimeFigureOut">
              <a:rPr lang="de-CH" smtClean="0"/>
              <a:t>16.12.2025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10170161"/>
            <a:ext cx="7406640" cy="584200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FCE9077E-73BF-4C3E-B39E-E7855F4963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2155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56" userDrawn="1">
          <p15:clr>
            <a:srgbClr val="FBAE40"/>
          </p15:clr>
        </p15:guide>
        <p15:guide id="2" pos="6912" userDrawn="1">
          <p15:clr>
            <a:srgbClr val="FBAE40"/>
          </p15:clr>
        </p15:guide>
        <p15:guide id="3" pos="113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0" y="2735582"/>
            <a:ext cx="18928080" cy="4564379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0" y="7343142"/>
            <a:ext cx="18928080" cy="240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AF7DAF7B-CBFD-4190-9E72-E1E95AAF3D77}" type="datetimeFigureOut">
              <a:rPr lang="de-CH" smtClean="0"/>
              <a:t>16.12.2025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10170161"/>
            <a:ext cx="7406640" cy="584200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FCE9077E-73BF-4C3E-B39E-E7855F4963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507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584201"/>
            <a:ext cx="18928080" cy="21209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2921000"/>
            <a:ext cx="9326880" cy="69621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2921000"/>
            <a:ext cx="9326880" cy="69621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AF7DAF7B-CBFD-4190-9E72-E1E95AAF3D77}" type="datetimeFigureOut">
              <a:rPr lang="de-CH" smtClean="0"/>
              <a:t>16.12.2025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10170161"/>
            <a:ext cx="7406640" cy="584200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FCE9077E-73BF-4C3E-B39E-E7855F4963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652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584201"/>
            <a:ext cx="18928080" cy="21209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19" y="2689861"/>
            <a:ext cx="9284017" cy="13182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19" y="4008120"/>
            <a:ext cx="9284017" cy="58953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0" y="2689861"/>
            <a:ext cx="9329738" cy="13182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0" y="4008120"/>
            <a:ext cx="9329738" cy="58953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AF7DAF7B-CBFD-4190-9E72-E1E95AAF3D77}" type="datetimeFigureOut">
              <a:rPr lang="de-CH" smtClean="0"/>
              <a:t>16.12.2025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10170161"/>
            <a:ext cx="7406640" cy="584200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FCE9077E-73BF-4C3E-B39E-E7855F4963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176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584201"/>
            <a:ext cx="18928080" cy="21209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AF7DAF7B-CBFD-4190-9E72-E1E95AAF3D77}" type="datetimeFigureOut">
              <a:rPr lang="de-CH" smtClean="0"/>
              <a:t>16.12.2025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10170161"/>
            <a:ext cx="7406640" cy="584200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FCE9077E-73BF-4C3E-B39E-E7855F4963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602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AF7DAF7B-CBFD-4190-9E72-E1E95AAF3D77}" type="datetimeFigureOut">
              <a:rPr lang="de-CH" smtClean="0"/>
              <a:t>16.12.2025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10170161"/>
            <a:ext cx="7406640" cy="584200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FCE9077E-73BF-4C3E-B39E-E7855F4963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406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731520"/>
            <a:ext cx="7078027" cy="2560320"/>
          </a:xfrm>
          <a:prstGeom prst="rect">
            <a:avLst/>
          </a:prstGeom>
        </p:spPr>
        <p:txBody>
          <a:bodyPr anchor="b"/>
          <a:lstStyle>
            <a:lvl1pPr>
              <a:defRPr sz="512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1579881"/>
            <a:ext cx="11109960" cy="7797800"/>
          </a:xfrm>
          <a:prstGeom prst="rect">
            <a:avLst/>
          </a:prstGeo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3291840"/>
            <a:ext cx="7078027" cy="6098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AF7DAF7B-CBFD-4190-9E72-E1E95AAF3D77}" type="datetimeFigureOut">
              <a:rPr lang="de-CH" smtClean="0"/>
              <a:t>16.12.2025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10170161"/>
            <a:ext cx="7406640" cy="584200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FCE9077E-73BF-4C3E-B39E-E7855F4963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750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731520"/>
            <a:ext cx="7078027" cy="2560320"/>
          </a:xfrm>
          <a:prstGeom prst="rect">
            <a:avLst/>
          </a:prstGeom>
        </p:spPr>
        <p:txBody>
          <a:bodyPr anchor="b"/>
          <a:lstStyle>
            <a:lvl1pPr>
              <a:defRPr sz="512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1579881"/>
            <a:ext cx="11109960" cy="7797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3291840"/>
            <a:ext cx="7078027" cy="6098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AF7DAF7B-CBFD-4190-9E72-E1E95AAF3D77}" type="datetimeFigureOut">
              <a:rPr lang="de-CH" smtClean="0"/>
              <a:t>16.12.2025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10170161"/>
            <a:ext cx="7406640" cy="584200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10170161"/>
            <a:ext cx="4937760" cy="584200"/>
          </a:xfrm>
          <a:prstGeom prst="rect">
            <a:avLst/>
          </a:prstGeom>
        </p:spPr>
        <p:txBody>
          <a:bodyPr/>
          <a:lstStyle/>
          <a:p>
            <a:fld id="{FCE9077E-73BF-4C3E-B39E-E7855F4963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647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08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56" userDrawn="1">
          <p15:clr>
            <a:srgbClr val="F26B43"/>
          </p15:clr>
        </p15:guide>
        <p15:guide id="2" pos="6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ransfer.com/" TargetMode="External"/><Relationship Id="rId2" Type="http://schemas.openxmlformats.org/officeDocument/2006/relationships/hyperlink" Target="http://www.expertfoto.ch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expertfoto.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1FDDF49-E7EE-09B7-F709-BF425BE7E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72520"/>
              </p:ext>
            </p:extLst>
          </p:nvPr>
        </p:nvGraphicFramePr>
        <p:xfrm>
          <a:off x="788010" y="1237928"/>
          <a:ext cx="11591999" cy="805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999">
                  <a:extLst>
                    <a:ext uri="{9D8B030D-6E8A-4147-A177-3AD203B41FA5}">
                      <a16:colId xmlns:a16="http://schemas.microsoft.com/office/drawing/2014/main" val="1228090347"/>
                    </a:ext>
                  </a:extLst>
                </a:gridCol>
                <a:gridCol w="8352000">
                  <a:extLst>
                    <a:ext uri="{9D8B030D-6E8A-4147-A177-3AD203B41FA5}">
                      <a16:colId xmlns:a16="http://schemas.microsoft.com/office/drawing/2014/main" val="501199958"/>
                    </a:ext>
                  </a:extLst>
                </a:gridCol>
              </a:tblGrid>
              <a:tr h="537004">
                <a:tc gridSpan="2">
                  <a:txBody>
                    <a:bodyPr/>
                    <a:lstStyle/>
                    <a:p>
                      <a:pPr algn="ctr"/>
                      <a:r>
                        <a:rPr lang="de-DE" sz="29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Bestellung Cover Gigant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320436"/>
                  </a:ext>
                </a:extLst>
              </a:tr>
              <a:tr h="537004">
                <a:tc>
                  <a:txBody>
                    <a:bodyPr/>
                    <a:lstStyle/>
                    <a:p>
                      <a:r>
                        <a:rPr lang="de-DE" sz="2900" dirty="0"/>
                        <a:t>Projektname: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9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886596"/>
                  </a:ext>
                </a:extLst>
              </a:tr>
              <a:tr h="537004">
                <a:tc>
                  <a:txBody>
                    <a:bodyPr/>
                    <a:lstStyle/>
                    <a:p>
                      <a:r>
                        <a:rPr lang="de-DE" sz="2900" dirty="0"/>
                        <a:t>Anzahl Bücher: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9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229570"/>
                  </a:ext>
                </a:extLst>
              </a:tr>
              <a:tr h="537004">
                <a:tc>
                  <a:txBody>
                    <a:bodyPr/>
                    <a:lstStyle/>
                    <a:p>
                      <a:r>
                        <a:rPr lang="de-DE" sz="2900" dirty="0"/>
                        <a:t>Vorname: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29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917785"/>
                  </a:ext>
                </a:extLst>
              </a:tr>
              <a:tr h="537004">
                <a:tc>
                  <a:txBody>
                    <a:bodyPr/>
                    <a:lstStyle/>
                    <a:p>
                      <a:r>
                        <a:rPr lang="de-DE" sz="2900" dirty="0"/>
                        <a:t>Nachname: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9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277120"/>
                  </a:ext>
                </a:extLst>
              </a:tr>
              <a:tr h="537004">
                <a:tc>
                  <a:txBody>
                    <a:bodyPr/>
                    <a:lstStyle/>
                    <a:p>
                      <a:r>
                        <a:rPr lang="de-DE" sz="2900" dirty="0"/>
                        <a:t>Adresse: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9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928571"/>
                  </a:ext>
                </a:extLst>
              </a:tr>
              <a:tr h="537004">
                <a:tc>
                  <a:txBody>
                    <a:bodyPr/>
                    <a:lstStyle/>
                    <a:p>
                      <a:r>
                        <a:rPr lang="de-DE" sz="2900" dirty="0"/>
                        <a:t>PLZ: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9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448735"/>
                  </a:ext>
                </a:extLst>
              </a:tr>
              <a:tr h="537004">
                <a:tc>
                  <a:txBody>
                    <a:bodyPr/>
                    <a:lstStyle/>
                    <a:p>
                      <a:r>
                        <a:rPr lang="de-DE" sz="2900" dirty="0"/>
                        <a:t>Ort: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9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436208"/>
                  </a:ext>
                </a:extLst>
              </a:tr>
              <a:tr h="537004">
                <a:tc>
                  <a:txBody>
                    <a:bodyPr/>
                    <a:lstStyle/>
                    <a:p>
                      <a:pPr marL="0" marR="0" lvl="0" indent="0" algn="l" defTabSz="146880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900" dirty="0"/>
                        <a:t>E-Mail-Adresse: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9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848655"/>
                  </a:ext>
                </a:extLst>
              </a:tr>
              <a:tr h="537004">
                <a:tc>
                  <a:txBody>
                    <a:bodyPr/>
                    <a:lstStyle/>
                    <a:p>
                      <a:r>
                        <a:rPr lang="de-DE" sz="2900" dirty="0"/>
                        <a:t>Telefon Nr.: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9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87715"/>
                  </a:ext>
                </a:extLst>
              </a:tr>
              <a:tr h="537004">
                <a:tc>
                  <a:txBody>
                    <a:bodyPr/>
                    <a:lstStyle/>
                    <a:p>
                      <a:r>
                        <a:rPr lang="de-DE" sz="2900" dirty="0"/>
                        <a:t>Gutscheincode: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29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60567"/>
                  </a:ext>
                </a:extLst>
              </a:tr>
              <a:tr h="537004">
                <a:tc>
                  <a:txBody>
                    <a:bodyPr/>
                    <a:lstStyle/>
                    <a:p>
                      <a:r>
                        <a:rPr lang="de-DE" sz="2900" dirty="0"/>
                        <a:t>Bemerkungen: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de-DE" sz="29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796"/>
                  </a:ext>
                </a:extLst>
              </a:tr>
              <a:tr h="537004">
                <a:tc>
                  <a:txBody>
                    <a:bodyPr/>
                    <a:lstStyle/>
                    <a:p>
                      <a:endParaRPr lang="de-DE" sz="29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186483"/>
                  </a:ext>
                </a:extLst>
              </a:tr>
              <a:tr h="537004">
                <a:tc>
                  <a:txBody>
                    <a:bodyPr/>
                    <a:lstStyle/>
                    <a:p>
                      <a:endParaRPr lang="de-DE" sz="29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716430"/>
                  </a:ext>
                </a:extLst>
              </a:tr>
              <a:tr h="537004">
                <a:tc>
                  <a:txBody>
                    <a:bodyPr/>
                    <a:lstStyle/>
                    <a:p>
                      <a:endParaRPr lang="de-DE" sz="290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2200" dirty="0"/>
                    </a:p>
                  </a:txBody>
                  <a:tcPr marL="68807" marR="68807" marT="34404" marB="34404">
                    <a:solidFill>
                      <a:schemeClr val="tx2">
                        <a:lumMod val="10000"/>
                        <a:lumOff val="9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671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AAB5907E-BCF4-5E58-C9D9-6DA4FD5852A5}"/>
              </a:ext>
            </a:extLst>
          </p:cNvPr>
          <p:cNvSpPr txBox="1"/>
          <p:nvPr/>
        </p:nvSpPr>
        <p:spPr>
          <a:xfrm>
            <a:off x="765969" y="10120868"/>
            <a:ext cx="2041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expertfoto.ch – Walter Egon AG – Dorf 519 – CH-3925 Grächen – +41 27 956 11 12 – </a:t>
            </a:r>
            <a:r>
              <a:rPr lang="de-CH" dirty="0">
                <a:hlinkClick r:id="rId2"/>
              </a:rPr>
              <a:t>www.expertfoto.ch</a:t>
            </a:r>
            <a:r>
              <a:rPr lang="de-CH" dirty="0"/>
              <a:t> – info@expertfoto.ch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A57227B-A22E-BEC5-2168-0457F8B6D97D}"/>
              </a:ext>
            </a:extLst>
          </p:cNvPr>
          <p:cNvSpPr txBox="1"/>
          <p:nvPr/>
        </p:nvSpPr>
        <p:spPr>
          <a:xfrm>
            <a:off x="12791255" y="1237928"/>
            <a:ext cx="83883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Grundeinstellung für die Bildqualität in PowerPoint (Einmalige Anpassung): </a:t>
            </a:r>
          </a:p>
          <a:p>
            <a:r>
              <a:rPr lang="de-CH" i="1" dirty="0"/>
              <a:t>Datei – Optionen – Erweitert – Drucken – Hohe Qualität (Haken On) </a:t>
            </a:r>
          </a:p>
          <a:p>
            <a:endParaRPr lang="de-CH" i="1" dirty="0"/>
          </a:p>
          <a:p>
            <a:r>
              <a:rPr lang="de-CH" dirty="0"/>
              <a:t>Nach dem Gestalten des Kalenders das Dokument als PDF exportieren: </a:t>
            </a:r>
          </a:p>
          <a:p>
            <a:r>
              <a:rPr lang="de-CH" i="1" dirty="0"/>
              <a:t>Datei – Exportieren – Adobe PDF erstellen</a:t>
            </a:r>
          </a:p>
          <a:p>
            <a:endParaRPr lang="de-CH" i="1" dirty="0"/>
          </a:p>
          <a:p>
            <a:r>
              <a:rPr lang="de-CH" dirty="0"/>
              <a:t>Gespeichertes PDF mit </a:t>
            </a:r>
            <a:r>
              <a:rPr lang="de-CH" dirty="0">
                <a:hlinkClick r:id="rId3"/>
              </a:rPr>
              <a:t>www.wetransfer.com</a:t>
            </a:r>
            <a:r>
              <a:rPr lang="de-CH" dirty="0"/>
              <a:t> an </a:t>
            </a:r>
            <a:r>
              <a:rPr lang="de-CH" dirty="0">
                <a:hlinkClick r:id="rId4"/>
              </a:rPr>
              <a:t>info@expertfoto.ch</a:t>
            </a:r>
            <a:r>
              <a:rPr lang="de-CH" dirty="0"/>
              <a:t> senden.</a:t>
            </a:r>
          </a:p>
        </p:txBody>
      </p:sp>
    </p:spTree>
    <p:extLst>
      <p:ext uri="{BB962C8B-B14F-4D97-AF65-F5344CB8AC3E}">
        <p14:creationId xmlns:p14="http://schemas.microsoft.com/office/powerpoint/2010/main" val="30271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isplay, Rechteck enthält.&#10;&#10;KI-generierte Inhalte können fehlerhaft sein.">
            <a:extLst>
              <a:ext uri="{FF2B5EF4-FFF2-40B4-BE49-F238E27FC236}">
                <a16:creationId xmlns:a16="http://schemas.microsoft.com/office/drawing/2014/main" id="{B8FE9323-8B87-17C9-1B0A-A761844A1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2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isplay, Schrift enthält.&#10;&#10;KI-generierte Inhalte können fehlerhaft sein.">
            <a:extLst>
              <a:ext uri="{FF2B5EF4-FFF2-40B4-BE49-F238E27FC236}">
                <a16:creationId xmlns:a16="http://schemas.microsoft.com/office/drawing/2014/main" id="{684AA63C-36FD-EA64-01D6-DEE5C4175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8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isplay, Schrift enthält.&#10;&#10;KI-generierte Inhalte können fehlerhaft sein.">
            <a:extLst>
              <a:ext uri="{FF2B5EF4-FFF2-40B4-BE49-F238E27FC236}">
                <a16:creationId xmlns:a16="http://schemas.microsoft.com/office/drawing/2014/main" id="{E03FB8D4-D0E6-6617-84CB-F69F23C1C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2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isplay, Schrift enthält.&#10;&#10;KI-generierte Inhalte können fehlerhaft sein.">
            <a:extLst>
              <a:ext uri="{FF2B5EF4-FFF2-40B4-BE49-F238E27FC236}">
                <a16:creationId xmlns:a16="http://schemas.microsoft.com/office/drawing/2014/main" id="{0E513B83-F6EF-20BE-0320-72F35F0D8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82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117</Words>
  <Application>Microsoft Office PowerPoint</Application>
  <PresentationFormat>Benutzerdefiniert</PresentationFormat>
  <Paragraphs>20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7" baseType="lpstr"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Björn Walter</dc:creator>
  <cp:lastModifiedBy>Björn Walter</cp:lastModifiedBy>
  <cp:revision>2</cp:revision>
  <dcterms:created xsi:type="dcterms:W3CDTF">2025-12-16T17:18:12Z</dcterms:created>
  <dcterms:modified xsi:type="dcterms:W3CDTF">2025-12-16T22:40:53Z</dcterms:modified>
</cp:coreProperties>
</file>